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7.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57" r:id="rId5"/>
    <p:sldMasterId id="2147483681" r:id="rId6"/>
    <p:sldMasterId id="2147483695" r:id="rId7"/>
    <p:sldMasterId id="2147483718" r:id="rId8"/>
    <p:sldMasterId id="2147483745" r:id="rId9"/>
    <p:sldMasterId id="2147483764" r:id="rId10"/>
  </p:sldMasterIdLst>
  <p:notesMasterIdLst>
    <p:notesMasterId r:id="rId36"/>
  </p:notesMasterIdLst>
  <p:handoutMasterIdLst>
    <p:handoutMasterId r:id="rId37"/>
  </p:handoutMasterIdLst>
  <p:sldIdLst>
    <p:sldId id="2147479400" r:id="rId11"/>
    <p:sldId id="293" r:id="rId12"/>
    <p:sldId id="285" r:id="rId13"/>
    <p:sldId id="294" r:id="rId14"/>
    <p:sldId id="298" r:id="rId15"/>
    <p:sldId id="307" r:id="rId16"/>
    <p:sldId id="264" r:id="rId17"/>
    <p:sldId id="2147479410" r:id="rId18"/>
    <p:sldId id="2147479398" r:id="rId19"/>
    <p:sldId id="2147479131" r:id="rId20"/>
    <p:sldId id="2147483585" r:id="rId21"/>
    <p:sldId id="321" r:id="rId22"/>
    <p:sldId id="2147479401" r:id="rId23"/>
    <p:sldId id="2147479160" r:id="rId24"/>
    <p:sldId id="2147479415" r:id="rId25"/>
    <p:sldId id="2147479418" r:id="rId26"/>
    <p:sldId id="2147479416" r:id="rId27"/>
    <p:sldId id="2147479395" r:id="rId28"/>
    <p:sldId id="2147483584" r:id="rId29"/>
    <p:sldId id="319" r:id="rId30"/>
    <p:sldId id="269" r:id="rId31"/>
    <p:sldId id="2147479419" r:id="rId32"/>
    <p:sldId id="2147483554" r:id="rId33"/>
    <p:sldId id="2147483583" r:id="rId34"/>
    <p:sldId id="2147483582" r:id="rId35"/>
  </p:sldIdLst>
  <p:sldSz cx="12192000" cy="6858000"/>
  <p:notesSz cx="6858000" cy="9144000"/>
  <p:embeddedFontLst>
    <p:embeddedFont>
      <p:font typeface="Marianne" panose="02000000000000000000" pitchFamily="2" charset="0"/>
      <p:regular r:id="rId38"/>
      <p:bold r:id="rId39"/>
      <p:italic r:id="rId40"/>
      <p:boldItalic r:id="rId41"/>
    </p:embeddedFont>
    <p:embeddedFont>
      <p:font typeface="Marianne ExtraBold" panose="02000000000000000000" pitchFamily="2" charset="0"/>
      <p:bold r:id="rId42"/>
      <p:boldItalic r:id="rId43"/>
    </p:embeddedFont>
    <p:embeddedFont>
      <p:font typeface="Marianne Light" panose="02000000000000000000" pitchFamily="2" charset="0"/>
      <p:regular r:id="rId44"/>
      <p:italic r:id="rId45"/>
    </p:embeddedFont>
    <p:embeddedFont>
      <p:font typeface="Marianne Medium" panose="02000000000000000000" pitchFamily="2" charset="0"/>
      <p:regular r:id="rId46"/>
      <p:italic r:id="rId47"/>
    </p:embeddedFont>
    <p:embeddedFont>
      <p:font typeface="Marianne-Bold" panose="02000000000000000000" pitchFamily="50" charset="0"/>
      <p:bold r:id="rId48"/>
    </p:embeddedFont>
    <p:embeddedFont>
      <p:font typeface="Pole Emploi PRO" panose="02000503040000020004" pitchFamily="50" charset="0"/>
      <p:regular r:id="rId49"/>
      <p:bold r:id="rId50"/>
      <p:italic r:id="rId51"/>
      <p:boldItalic r:id="rId52"/>
    </p:embeddedFont>
    <p:embeddedFont>
      <p:font typeface="Pole Emploi PRO Light" panose="02000303040000020004" pitchFamily="50" charset="0"/>
      <p:regular r:id="rId53"/>
      <p:italic r:id="rId54"/>
    </p:embeddedFont>
    <p:embeddedFont>
      <p:font typeface="Segoe UI" panose="020B0502040204020203" pitchFamily="34" charset="0"/>
      <p:regular r:id="rId55"/>
      <p:bold r:id="rId56"/>
      <p:italic r:id="rId57"/>
      <p:boldItalic r:id="rId58"/>
    </p:embeddedFont>
    <p:embeddedFont>
      <p:font typeface="Verdana" panose="020B0604030504040204" pitchFamily="34" charset="0"/>
      <p:regular r:id="rId59"/>
      <p:bold r:id="rId60"/>
      <p:italic r:id="rId61"/>
      <p:boldItalic r:id="rId62"/>
    </p:embeddedFont>
  </p:embeddedFontLst>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ortage1" id="{8DC8CBC0-2DBC-456F-8830-D9E4E5FAE58F}">
          <p14:sldIdLst>
            <p14:sldId id="2147479400"/>
            <p14:sldId id="293"/>
            <p14:sldId id="285"/>
            <p14:sldId id="294"/>
            <p14:sldId id="298"/>
            <p14:sldId id="307"/>
            <p14:sldId id="264"/>
            <p14:sldId id="2147479410"/>
            <p14:sldId id="2147479398"/>
            <p14:sldId id="2147479131"/>
            <p14:sldId id="2147483585"/>
            <p14:sldId id="321"/>
            <p14:sldId id="2147479401"/>
            <p14:sldId id="2147479160"/>
            <p14:sldId id="2147479415"/>
            <p14:sldId id="2147479418"/>
            <p14:sldId id="2147479416"/>
            <p14:sldId id="2147479395"/>
            <p14:sldId id="2147483584"/>
            <p14:sldId id="319"/>
            <p14:sldId id="269"/>
            <p14:sldId id="2147479419"/>
            <p14:sldId id="2147483554"/>
            <p14:sldId id="2147483583"/>
            <p14:sldId id="214748358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18002A-70ED-2924-BBBE-3D8A2F06D39E}" name="Heitor Malheiro" initials="HM" userId="S::heitor.malheiro@mprez.fr::0e0a98d2-cb36-4b4f-81ce-3e7f5eaf38b1" providerId="AD"/>
  <p188:author id="{FF7E09ED-9AE8-2C6E-60A3-0331D70B8720}" name="Philippine Maroniez" initials="" userId="S::philippine.maroniez@mprez.fr::7c9fdb7f-ef9e-4c65-89b8-630c2b0095e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CE5F2"/>
    <a:srgbClr val="F5F2EE"/>
    <a:srgbClr val="E793BE"/>
    <a:srgbClr val="0D1440"/>
    <a:srgbClr val="5C0F38"/>
    <a:srgbClr val="406BDE"/>
    <a:srgbClr val="7C569F"/>
    <a:srgbClr val="CCCCFF"/>
    <a:srgbClr val="2832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82" autoAdjust="0"/>
    <p:restoredTop sz="86335" autoAdjust="0"/>
  </p:normalViewPr>
  <p:slideViewPr>
    <p:cSldViewPr snapToGrid="0">
      <p:cViewPr varScale="1">
        <p:scale>
          <a:sx n="75" d="100"/>
          <a:sy n="75" d="100"/>
        </p:scale>
        <p:origin x="424" y="5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63"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font" Target="fonts/font21.fntdata"/><Relationship Id="rId66"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font" Target="fonts/font24.fntdata"/><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64"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font" Target="fonts/font14.fntdata"/><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font" Target="fonts/font22.fntdata"/><Relationship Id="rId67" Type="http://schemas.microsoft.com/office/2018/10/relationships/authors" Target="authors.xml"/><Relationship Id="rId20" Type="http://schemas.openxmlformats.org/officeDocument/2006/relationships/slide" Target="slides/slide10.xml"/><Relationship Id="rId41" Type="http://schemas.openxmlformats.org/officeDocument/2006/relationships/font" Target="fonts/font4.fntdata"/><Relationship Id="rId54" Type="http://schemas.openxmlformats.org/officeDocument/2006/relationships/font" Target="fonts/font17.fntdata"/><Relationship Id="rId62" Type="http://schemas.openxmlformats.org/officeDocument/2006/relationships/font" Target="fonts/font25.fnt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notesMaster" Target="notesMasters/notesMaster1.xml"/><Relationship Id="rId49" Type="http://schemas.openxmlformats.org/officeDocument/2006/relationships/font" Target="fonts/font12.fntdata"/><Relationship Id="rId57" Type="http://schemas.openxmlformats.org/officeDocument/2006/relationships/font" Target="fonts/font20.fntdata"/><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font" Target="fonts/font23.fntdata"/><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font" Target="fonts/font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C9EE706-5A46-5D8C-9847-32B5442D00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latin typeface="Marianne" panose="02000000000000000000" pitchFamily="2" charset="0"/>
            </a:endParaRPr>
          </a:p>
        </p:txBody>
      </p:sp>
      <p:sp>
        <p:nvSpPr>
          <p:cNvPr id="3" name="Espace réservé de la date 2">
            <a:extLst>
              <a:ext uri="{FF2B5EF4-FFF2-40B4-BE49-F238E27FC236}">
                <a16:creationId xmlns:a16="http://schemas.microsoft.com/office/drawing/2014/main" id="{4773F71A-3398-A8ED-B14A-0D8A53A09DC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D1D652-B38B-492B-A121-3F45F4A171F9}" type="datetimeFigureOut">
              <a:rPr lang="fr-FR" smtClean="0">
                <a:latin typeface="Marianne" panose="02000000000000000000" pitchFamily="2" charset="0"/>
              </a:rPr>
              <a:t>15/01/2026</a:t>
            </a:fld>
            <a:endParaRPr lang="fr-FR" dirty="0">
              <a:latin typeface="Marianne" panose="02000000000000000000" pitchFamily="2" charset="0"/>
            </a:endParaRPr>
          </a:p>
        </p:txBody>
      </p:sp>
      <p:sp>
        <p:nvSpPr>
          <p:cNvPr id="4" name="Espace réservé du pied de page 3">
            <a:extLst>
              <a:ext uri="{FF2B5EF4-FFF2-40B4-BE49-F238E27FC236}">
                <a16:creationId xmlns:a16="http://schemas.microsoft.com/office/drawing/2014/main" id="{DC075232-AA53-D9E1-22C8-D0C19EC53A7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latin typeface="Marianne" panose="02000000000000000000" pitchFamily="2" charset="0"/>
            </a:endParaRPr>
          </a:p>
        </p:txBody>
      </p:sp>
      <p:sp>
        <p:nvSpPr>
          <p:cNvPr id="5" name="Espace réservé du numéro de diapositive 4">
            <a:extLst>
              <a:ext uri="{FF2B5EF4-FFF2-40B4-BE49-F238E27FC236}">
                <a16:creationId xmlns:a16="http://schemas.microsoft.com/office/drawing/2014/main" id="{0BCA55C2-9F26-98CD-0EA6-5D9DCD1672E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D3EEAC-788E-413F-AC89-18A39B9986FB}" type="slidenum">
              <a:rPr lang="fr-FR" smtClean="0">
                <a:latin typeface="Marianne" panose="02000000000000000000" pitchFamily="2" charset="0"/>
              </a:rPr>
              <a:t>‹N°›</a:t>
            </a:fld>
            <a:endParaRPr lang="fr-FR" dirty="0">
              <a:latin typeface="Marianne" panose="02000000000000000000" pitchFamily="2" charset="0"/>
            </a:endParaRPr>
          </a:p>
        </p:txBody>
      </p:sp>
    </p:spTree>
    <p:extLst>
      <p:ext uri="{BB962C8B-B14F-4D97-AF65-F5344CB8AC3E}">
        <p14:creationId xmlns:p14="http://schemas.microsoft.com/office/powerpoint/2010/main" val="786543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arianne" panose="02000000000000000000" pitchFamily="2" charset="0"/>
              </a:defRPr>
            </a:lvl1pPr>
          </a:lstStyle>
          <a:p>
            <a:endParaRPr lang="fr-F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arianne" panose="02000000000000000000" pitchFamily="2" charset="0"/>
              </a:defRPr>
            </a:lvl1pPr>
          </a:lstStyle>
          <a:p>
            <a:fld id="{A9D2F4D7-3181-43AB-BECD-4A13767D3566}" type="datetimeFigureOut">
              <a:rPr lang="fr-FR" smtClean="0"/>
              <a:pPr/>
              <a:t>15/01/2026</a:t>
            </a:fld>
            <a:endParaRPr lang="fr-F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arianne" panose="02000000000000000000" pitchFamily="2" charset="0"/>
              </a:defRPr>
            </a:lvl1pPr>
          </a:lstStyle>
          <a:p>
            <a:endParaRPr lang="fr-F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arianne" panose="02000000000000000000" pitchFamily="2" charset="0"/>
              </a:defRPr>
            </a:lvl1pPr>
          </a:lstStyle>
          <a:p>
            <a:fld id="{3B94BA8F-00C9-44D4-8D20-4E4E357C1EED}" type="slidenum">
              <a:rPr lang="fr-FR" smtClean="0"/>
              <a:pPr/>
              <a:t>‹N°›</a:t>
            </a:fld>
            <a:endParaRPr lang="fr-FR" dirty="0"/>
          </a:p>
        </p:txBody>
      </p:sp>
    </p:spTree>
    <p:extLst>
      <p:ext uri="{BB962C8B-B14F-4D97-AF65-F5344CB8AC3E}">
        <p14:creationId xmlns:p14="http://schemas.microsoft.com/office/powerpoint/2010/main" val="121603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arianne" panose="02000000000000000000" pitchFamily="2" charset="0"/>
        <a:ea typeface="+mn-ea"/>
        <a:cs typeface="+mn-cs"/>
      </a:defRPr>
    </a:lvl1pPr>
    <a:lvl2pPr marL="457200" algn="l" defTabSz="914400" rtl="0" eaLnBrk="1" latinLnBrk="0" hangingPunct="1">
      <a:defRPr sz="1200" kern="1200">
        <a:solidFill>
          <a:schemeClr val="tx1"/>
        </a:solidFill>
        <a:latin typeface="Marianne" panose="02000000000000000000" pitchFamily="2" charset="0"/>
        <a:ea typeface="+mn-ea"/>
        <a:cs typeface="+mn-cs"/>
      </a:defRPr>
    </a:lvl2pPr>
    <a:lvl3pPr marL="914400" algn="l" defTabSz="914400" rtl="0" eaLnBrk="1" latinLnBrk="0" hangingPunct="1">
      <a:defRPr sz="1200" kern="1200">
        <a:solidFill>
          <a:schemeClr val="tx1"/>
        </a:solidFill>
        <a:latin typeface="Marianne" panose="02000000000000000000" pitchFamily="2" charset="0"/>
        <a:ea typeface="+mn-ea"/>
        <a:cs typeface="+mn-cs"/>
      </a:defRPr>
    </a:lvl3pPr>
    <a:lvl4pPr marL="1371600" algn="l" defTabSz="914400" rtl="0" eaLnBrk="1" latinLnBrk="0" hangingPunct="1">
      <a:defRPr sz="1200" kern="1200">
        <a:solidFill>
          <a:schemeClr val="tx1"/>
        </a:solidFill>
        <a:latin typeface="Marianne" panose="02000000000000000000" pitchFamily="2" charset="0"/>
        <a:ea typeface="+mn-ea"/>
        <a:cs typeface="+mn-cs"/>
      </a:defRPr>
    </a:lvl4pPr>
    <a:lvl5pPr marL="1828800" algn="l" defTabSz="914400" rtl="0" eaLnBrk="1" latinLnBrk="0" hangingPunct="1">
      <a:defRPr sz="1200" kern="1200">
        <a:solidFill>
          <a:schemeClr val="tx1"/>
        </a:solidFill>
        <a:latin typeface="Marianne"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Agence nouvelle des solidarités actives</a:t>
            </a:r>
          </a:p>
        </p:txBody>
      </p:sp>
      <p:sp>
        <p:nvSpPr>
          <p:cNvPr id="5" name="Espace réservé de la date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E09573-3A2B-4F11-B626-888D9024EAD8}" type="datetime1">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15/01/2026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Espace réservé du pied de page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 Tous droits réservés</a:t>
            </a:r>
          </a:p>
        </p:txBody>
      </p:sp>
      <p:sp>
        <p:nvSpPr>
          <p:cNvPr id="7" name="Espace réservé du numéro de diapositive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F01C40-F498-4E43-8FE2-36CB939505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8073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EE887-028C-811D-FEBD-3C61C7EDBDF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EC7C695-6C92-4EF0-DC34-103E59A766F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81C1DBF-7991-7D88-317E-B47AA22F5946}"/>
              </a:ext>
            </a:extLst>
          </p:cNvPr>
          <p:cNvSpPr>
            <a:spLocks noGrp="1"/>
          </p:cNvSpPr>
          <p:nvPr>
            <p:ph type="body" idx="1"/>
          </p:nvPr>
        </p:nvSpPr>
        <p:spPr/>
        <p:txBody>
          <a:bodyPr/>
          <a:lstStyle/>
          <a:p>
            <a:endParaRPr lang="fr-FR" dirty="0"/>
          </a:p>
        </p:txBody>
      </p:sp>
      <p:sp>
        <p:nvSpPr>
          <p:cNvPr id="4" name="Espace réservé de l'en-tête 3">
            <a:extLst>
              <a:ext uri="{FF2B5EF4-FFF2-40B4-BE49-F238E27FC236}">
                <a16:creationId xmlns:a16="http://schemas.microsoft.com/office/drawing/2014/main" id="{FC7081D7-4ECE-ECBB-9863-AE4C2983CE36}"/>
              </a:ext>
            </a:extLst>
          </p:cNvPr>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Agence nouvelle des solidarités actives</a:t>
            </a:r>
          </a:p>
        </p:txBody>
      </p:sp>
      <p:sp>
        <p:nvSpPr>
          <p:cNvPr id="5" name="Espace réservé de la date 4">
            <a:extLst>
              <a:ext uri="{FF2B5EF4-FFF2-40B4-BE49-F238E27FC236}">
                <a16:creationId xmlns:a16="http://schemas.microsoft.com/office/drawing/2014/main" id="{A6A95363-8B71-2FA2-FDA9-195CECA7C55F}"/>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E09573-3A2B-4F11-B626-888D9024EAD8}" type="datetime1">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15/01/2026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Espace réservé du pied de page 5">
            <a:extLst>
              <a:ext uri="{FF2B5EF4-FFF2-40B4-BE49-F238E27FC236}">
                <a16:creationId xmlns:a16="http://schemas.microsoft.com/office/drawing/2014/main" id="{4E53B89E-FB06-94C1-D133-3216DBFFD78E}"/>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 Tous droits réservés</a:t>
            </a:r>
          </a:p>
        </p:txBody>
      </p:sp>
      <p:sp>
        <p:nvSpPr>
          <p:cNvPr id="7" name="Espace réservé du numéro de diapositive 6">
            <a:extLst>
              <a:ext uri="{FF2B5EF4-FFF2-40B4-BE49-F238E27FC236}">
                <a16:creationId xmlns:a16="http://schemas.microsoft.com/office/drawing/2014/main" id="{2F5216FD-A069-98DD-0A96-F8DB0ECE9363}"/>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F01C40-F498-4E43-8FE2-36CB939505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0073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D37688-7020-496A-AD16-14AB1F5A5ED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8667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58F91-ECDE-1B4B-D65F-9637276FDE0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F841623-4330-BAFE-3957-21C31C3AEE2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B9048DD-FA3C-8F22-AD8E-4CE16BC7AF35}"/>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4019BDDE-EE5F-0848-3B83-B70370B4E66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D37688-7020-496A-AD16-14AB1F5A5ED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5205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F03A4-9DDB-DE1F-5D61-D94707F744A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26A17D8-9D2C-0EF6-AB78-20432622F85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F28936B-9405-2FEA-34A1-452E29F6C0CA}"/>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9BA5A0F8-8BD2-34FA-133B-B499A06DB7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D37688-7020-496A-AD16-14AB1F5A5ED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9070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331DC-6386-170D-00DF-CB4E746617D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FB45943-C255-3E30-3CE1-207C0F4C539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E68D19E-F30E-4649-E1AC-40340BC02C82}"/>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9F60E28-A97A-AA37-06F8-75DEC4428B6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D37688-7020-496A-AD16-14AB1F5A5ED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3933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CC30D-690A-BE33-5DD7-E99FA1525A3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EE98015-D250-E2C6-AAA8-336F89458288}"/>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A0FAA115-4CB6-B8E5-FC8F-727C70A64FA3}"/>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E70C06F-A42C-92CB-794D-8C1F066ACDB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D37688-7020-496A-AD16-14AB1F5A5ED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257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D37688-7020-496A-AD16-14AB1F5A5ED3}" type="slidenum">
              <a:rPr kumimoji="0" lang="fr-FR" sz="1200" b="0" i="0" u="none" strike="noStrike" kern="1200" cap="none" spc="0" normalizeH="0" baseline="0" noProof="0" smtClean="0">
                <a:ln>
                  <a:noFill/>
                </a:ln>
                <a:solidFill>
                  <a:prstClr val="black"/>
                </a:solidFill>
                <a:effectLst/>
                <a:uLnTx/>
                <a:uFillTx/>
                <a:latin typeface="Marianne" panose="020000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a:ln>
                <a:noFill/>
              </a:ln>
              <a:solidFill>
                <a:prstClr val="black"/>
              </a:solidFill>
              <a:effectLst/>
              <a:uLnTx/>
              <a:uFillTx/>
              <a:latin typeface="Marianne" panose="02000000000000000000" pitchFamily="2" charset="0"/>
              <a:ea typeface="+mn-ea"/>
              <a:cs typeface="+mn-cs"/>
            </a:endParaRPr>
          </a:p>
        </p:txBody>
      </p:sp>
    </p:spTree>
    <p:extLst>
      <p:ext uri="{BB962C8B-B14F-4D97-AF65-F5344CB8AC3E}">
        <p14:creationId xmlns:p14="http://schemas.microsoft.com/office/powerpoint/2010/main" val="15177546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hemeOverride" Target="../theme/themeOverride1.xml"/><Relationship Id="rId4" Type="http://schemas.openxmlformats.org/officeDocument/2006/relationships/image" Target="../media/image4.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hemeOverride" Target="../theme/themeOverride2.xml"/><Relationship Id="rId4" Type="http://schemas.openxmlformats.org/officeDocument/2006/relationships/image" Target="../media/image4.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7.jpe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7.jpe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7.jpe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7.jpe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7.jpe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7.jpe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7.jpe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7.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7.jpe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7.jpeg"/></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1.emf"/><Relationship Id="rId5" Type="http://schemas.openxmlformats.org/officeDocument/2006/relationships/oleObject" Target="../embeddings/oleObject1.bin"/><Relationship Id="rId4"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12.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12.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13.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6.xml"/><Relationship Id="rId4" Type="http://schemas.openxmlformats.org/officeDocument/2006/relationships/image" Target="../media/image7.jpe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6.xml"/><Relationship Id="rId4" Type="http://schemas.openxmlformats.org/officeDocument/2006/relationships/image" Target="../media/image14.png"/></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16.jpe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16.jpe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1.emf"/><Relationship Id="rId5" Type="http://schemas.openxmlformats.org/officeDocument/2006/relationships/oleObject" Target="../embeddings/oleObject1.bin"/><Relationship Id="rId4"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bg>
      <p:bgPr>
        <a:solidFill>
          <a:srgbClr val="FFFFFF"/>
        </a:solidFill>
        <a:effectLst/>
      </p:bgPr>
    </p:bg>
    <p:spTree>
      <p:nvGrpSpPr>
        <p:cNvPr id="1" name=""/>
        <p:cNvGrpSpPr/>
        <p:nvPr/>
      </p:nvGrpSpPr>
      <p:grpSpPr>
        <a:xfrm>
          <a:off x="0" y="0"/>
          <a:ext cx="0" cy="0"/>
          <a:chOff x="0" y="0"/>
          <a:chExt cx="0" cy="0"/>
        </a:xfrm>
      </p:grpSpPr>
      <p:sp>
        <p:nvSpPr>
          <p:cNvPr id="11" name="Espace réservé du texte 10">
            <a:extLst>
              <a:ext uri="{FF2B5EF4-FFF2-40B4-BE49-F238E27FC236}">
                <a16:creationId xmlns:a16="http://schemas.microsoft.com/office/drawing/2014/main" id="{CB5343B9-4000-0D59-D0B9-3C600DB7EA8A}"/>
              </a:ext>
              <a:ext uri="{C183D7F6-B498-43B3-948B-1728B52AA6E4}">
                <adec:decorative xmlns:adec="http://schemas.microsoft.com/office/drawing/2017/decorative" val="1"/>
              </a:ext>
            </a:extLst>
          </p:cNvPr>
          <p:cNvSpPr>
            <a:spLocks noGrp="1"/>
          </p:cNvSpPr>
          <p:nvPr>
            <p:ph type="body" sz="quarter" idx="10" hasCustomPrompt="1"/>
          </p:nvPr>
        </p:nvSpPr>
        <p:spPr>
          <a:xfrm>
            <a:off x="3171055" y="388976"/>
            <a:ext cx="9020946" cy="6469024"/>
          </a:xfrm>
          <a:custGeom>
            <a:avLst/>
            <a:gdLst>
              <a:gd name="connsiteX0" fmla="*/ 4945505 w 9020946"/>
              <a:gd name="connsiteY0" fmla="*/ 0 h 6469024"/>
              <a:gd name="connsiteX1" fmla="*/ 5771187 w 9020946"/>
              <a:gd name="connsiteY1" fmla="*/ 161155 h 6469024"/>
              <a:gd name="connsiteX2" fmla="*/ 8936706 w 9020946"/>
              <a:gd name="connsiteY2" fmla="*/ 1984322 h 6469024"/>
              <a:gd name="connsiteX3" fmla="*/ 9020946 w 9020946"/>
              <a:gd name="connsiteY3" fmla="*/ 2056378 h 6469024"/>
              <a:gd name="connsiteX4" fmla="*/ 9020946 w 9020946"/>
              <a:gd name="connsiteY4" fmla="*/ 6469024 h 6469024"/>
              <a:gd name="connsiteX5" fmla="*/ 56808 w 9020946"/>
              <a:gd name="connsiteY5" fmla="*/ 6469024 h 6469024"/>
              <a:gd name="connsiteX6" fmla="*/ 31222 w 9020946"/>
              <a:gd name="connsiteY6" fmla="*/ 6170845 h 6469024"/>
              <a:gd name="connsiteX7" fmla="*/ 1 w 9020946"/>
              <a:gd name="connsiteY7" fmla="*/ 5252589 h 6469024"/>
              <a:gd name="connsiteX8" fmla="*/ 126073 w 9020946"/>
              <a:gd name="connsiteY8" fmla="*/ 3415976 h 6469024"/>
              <a:gd name="connsiteX9" fmla="*/ 954371 w 9020946"/>
              <a:gd name="connsiteY9" fmla="*/ 1984322 h 6469024"/>
              <a:gd name="connsiteX10" fmla="*/ 4119822 w 9020946"/>
              <a:gd name="connsiteY10" fmla="*/ 161155 h 6469024"/>
              <a:gd name="connsiteX11" fmla="*/ 4945505 w 9020946"/>
              <a:gd name="connsiteY11" fmla="*/ 0 h 6469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20946" h="6469024">
                <a:moveTo>
                  <a:pt x="4945505" y="0"/>
                </a:moveTo>
                <a:cubicBezTo>
                  <a:pt x="5226075" y="0"/>
                  <a:pt x="5506646" y="53719"/>
                  <a:pt x="5771187" y="161155"/>
                </a:cubicBezTo>
                <a:cubicBezTo>
                  <a:pt x="6912831" y="624859"/>
                  <a:pt x="7976495" y="1241364"/>
                  <a:pt x="8936706" y="1984322"/>
                </a:cubicBezTo>
                <a:lnTo>
                  <a:pt x="9020946" y="2056378"/>
                </a:lnTo>
                <a:lnTo>
                  <a:pt x="9020946" y="6469024"/>
                </a:lnTo>
                <a:lnTo>
                  <a:pt x="56808" y="6469024"/>
                </a:lnTo>
                <a:lnTo>
                  <a:pt x="31222" y="6170845"/>
                </a:lnTo>
                <a:cubicBezTo>
                  <a:pt x="10258" y="5864562"/>
                  <a:pt x="-101" y="5558295"/>
                  <a:pt x="1" y="5252589"/>
                </a:cubicBezTo>
                <a:cubicBezTo>
                  <a:pt x="-203" y="4641109"/>
                  <a:pt x="41436" y="4027524"/>
                  <a:pt x="126073" y="3415976"/>
                </a:cubicBezTo>
                <a:cubicBezTo>
                  <a:pt x="204460" y="2849318"/>
                  <a:pt x="501911" y="2334409"/>
                  <a:pt x="954371" y="1984322"/>
                </a:cubicBezTo>
                <a:cubicBezTo>
                  <a:pt x="1914514" y="1241296"/>
                  <a:pt x="2978246" y="624859"/>
                  <a:pt x="4119822" y="161155"/>
                </a:cubicBezTo>
                <a:cubicBezTo>
                  <a:pt x="4384363" y="53719"/>
                  <a:pt x="4664934" y="0"/>
                  <a:pt x="4945505" y="0"/>
                </a:cubicBezTo>
                <a:close/>
              </a:path>
            </a:pathLst>
          </a:custGeom>
          <a:solidFill>
            <a:schemeClr val="accent1">
              <a:lumMod val="20000"/>
              <a:lumOff val="80000"/>
            </a:schemeClr>
          </a:solidFill>
        </p:spPr>
        <p:txBody>
          <a:bodyPr wrap="square">
            <a:noAutofit/>
          </a:bodyPr>
          <a:lstStyle>
            <a:lvl1pPr>
              <a:defRPr>
                <a:solidFill>
                  <a:schemeClr val="tx2">
                    <a:alpha val="0"/>
                  </a:schemeClr>
                </a:solidFill>
              </a:defRPr>
            </a:lvl1pPr>
            <a:lvl5pPr>
              <a:defRPr/>
            </a:lvl5pPr>
          </a:lstStyle>
          <a:p>
            <a:pPr lvl="0"/>
            <a:r>
              <a:rPr lang="fr-FR" dirty="0"/>
              <a:t>'</a:t>
            </a:r>
          </a:p>
        </p:txBody>
      </p:sp>
      <p:sp>
        <p:nvSpPr>
          <p:cNvPr id="3" name="Text Placeholder 20">
            <a:extLst>
              <a:ext uri="{FF2B5EF4-FFF2-40B4-BE49-F238E27FC236}">
                <a16:creationId xmlns:a16="http://schemas.microsoft.com/office/drawing/2014/main" id="{E35556AE-0792-4A86-267C-E3B3100CDA5F}"/>
              </a:ext>
              <a:ext uri="{C183D7F6-B498-43B3-948B-1728B52AA6E4}">
                <adec:decorative xmlns:adec="http://schemas.microsoft.com/office/drawing/2017/decorative" val="1"/>
              </a:ext>
            </a:extLst>
          </p:cNvPr>
          <p:cNvSpPr>
            <a:spLocks noGrp="1"/>
          </p:cNvSpPr>
          <p:nvPr>
            <p:ph type="body" sz="quarter" idx="21" hasCustomPrompt="1"/>
          </p:nvPr>
        </p:nvSpPr>
        <p:spPr>
          <a:xfrm>
            <a:off x="2996406" y="3172618"/>
            <a:ext cx="728664" cy="728664"/>
          </a:xfrm>
          <a:custGeom>
            <a:avLst/>
            <a:gdLst>
              <a:gd name="connsiteX0" fmla="*/ 364332 w 728664"/>
              <a:gd name="connsiteY0" fmla="*/ 0 h 728664"/>
              <a:gd name="connsiteX1" fmla="*/ 728664 w 728664"/>
              <a:gd name="connsiteY1" fmla="*/ 364332 h 728664"/>
              <a:gd name="connsiteX2" fmla="*/ 364332 w 728664"/>
              <a:gd name="connsiteY2" fmla="*/ 728664 h 728664"/>
              <a:gd name="connsiteX3" fmla="*/ 0 w 728664"/>
              <a:gd name="connsiteY3" fmla="*/ 364332 h 728664"/>
              <a:gd name="connsiteX4" fmla="*/ 364332 w 728664"/>
              <a:gd name="connsiteY4" fmla="*/ 0 h 72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4" h="728664">
                <a:moveTo>
                  <a:pt x="364332" y="0"/>
                </a:moveTo>
                <a:cubicBezTo>
                  <a:pt x="565547" y="0"/>
                  <a:pt x="728664" y="163117"/>
                  <a:pt x="728664" y="364332"/>
                </a:cubicBezTo>
                <a:cubicBezTo>
                  <a:pt x="728664" y="565547"/>
                  <a:pt x="565547" y="728664"/>
                  <a:pt x="364332" y="728664"/>
                </a:cubicBezTo>
                <a:cubicBezTo>
                  <a:pt x="163117" y="728664"/>
                  <a:pt x="0" y="565547"/>
                  <a:pt x="0" y="364332"/>
                </a:cubicBezTo>
                <a:cubicBezTo>
                  <a:pt x="0" y="163117"/>
                  <a:pt x="163117" y="0"/>
                  <a:pt x="364332" y="0"/>
                </a:cubicBezTo>
                <a:close/>
              </a:path>
            </a:pathLst>
          </a:custGeom>
          <a:solidFill>
            <a:schemeClr val="accent1"/>
          </a:solidFill>
        </p:spPr>
        <p:txBody>
          <a:bodyPr vert="horz" wrap="square" lIns="0" tIns="0" rIns="0" bIns="0" rtlCol="0">
            <a:noAutofit/>
          </a:bodyPr>
          <a:lstStyle>
            <a:lvl1pPr>
              <a:defRPr lang="fr-FR" dirty="0">
                <a:solidFill>
                  <a:schemeClr val="tx2">
                    <a:alpha val="0"/>
                  </a:schemeClr>
                </a:solidFill>
              </a:defRPr>
            </a:lvl1pPr>
          </a:lstStyle>
          <a:p>
            <a:pPr lvl="0"/>
            <a:r>
              <a:rPr lang="fr-FR" dirty="0"/>
              <a:t>'</a:t>
            </a:r>
          </a:p>
        </p:txBody>
      </p:sp>
      <p:grpSp>
        <p:nvGrpSpPr>
          <p:cNvPr id="27" name="Group 26">
            <a:extLst>
              <a:ext uri="{FF2B5EF4-FFF2-40B4-BE49-F238E27FC236}">
                <a16:creationId xmlns:a16="http://schemas.microsoft.com/office/drawing/2014/main" id="{6A84D5D1-C99C-5B24-C5D3-F357B9BD107F}"/>
              </a:ext>
            </a:extLst>
          </p:cNvPr>
          <p:cNvGrpSpPr/>
          <p:nvPr userDrawn="1"/>
        </p:nvGrpSpPr>
        <p:grpSpPr>
          <a:xfrm>
            <a:off x="574676" y="574676"/>
            <a:ext cx="2832100" cy="836100"/>
            <a:chOff x="574675" y="574675"/>
            <a:chExt cx="2957513" cy="873125"/>
          </a:xfrm>
        </p:grpSpPr>
        <p:pic>
          <p:nvPicPr>
            <p:cNvPr id="28" name="Graphic 27">
              <a:extLst>
                <a:ext uri="{FF2B5EF4-FFF2-40B4-BE49-F238E27FC236}">
                  <a16:creationId xmlns:a16="http://schemas.microsoft.com/office/drawing/2014/main" id="{83B90F13-BFED-F42E-3160-DAEFE8AA9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4675" y="574675"/>
              <a:ext cx="993800" cy="873125"/>
            </a:xfrm>
            <a:prstGeom prst="rect">
              <a:avLst/>
            </a:prstGeom>
          </p:spPr>
        </p:pic>
        <p:pic>
          <p:nvPicPr>
            <p:cNvPr id="29" name="Graphic 28">
              <a:extLst>
                <a:ext uri="{FF2B5EF4-FFF2-40B4-BE49-F238E27FC236}">
                  <a16:creationId xmlns:a16="http://schemas.microsoft.com/office/drawing/2014/main" id="{675DEB7F-BF68-12E8-DF53-84EEBC7FBA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71624" y="574675"/>
              <a:ext cx="1760564" cy="873125"/>
            </a:xfrm>
            <a:prstGeom prst="rect">
              <a:avLst/>
            </a:prstGeom>
          </p:spPr>
        </p:pic>
      </p:grpSp>
      <p:sp>
        <p:nvSpPr>
          <p:cNvPr id="8" name="Title 1">
            <a:extLst>
              <a:ext uri="{FF2B5EF4-FFF2-40B4-BE49-F238E27FC236}">
                <a16:creationId xmlns:a16="http://schemas.microsoft.com/office/drawing/2014/main" id="{0058CDAE-DA68-3DB6-CDA5-02E4FEC40E2E}"/>
              </a:ext>
            </a:extLst>
          </p:cNvPr>
          <p:cNvSpPr>
            <a:spLocks noGrp="1"/>
          </p:cNvSpPr>
          <p:nvPr>
            <p:ph type="title"/>
          </p:nvPr>
        </p:nvSpPr>
        <p:spPr>
          <a:xfrm>
            <a:off x="4305302" y="3040381"/>
            <a:ext cx="7335836" cy="1907346"/>
          </a:xfrm>
        </p:spPr>
        <p:txBody>
          <a:bodyPr anchor="t"/>
          <a:lstStyle>
            <a:lvl1pPr>
              <a:defRPr lang="en-GB" sz="7200" kern="1200" spc="-20" dirty="0">
                <a:solidFill>
                  <a:schemeClr val="bg2"/>
                </a:solidFill>
                <a:latin typeface="+mj-lt"/>
                <a:ea typeface="+mn-ea"/>
                <a:cs typeface="+mn-cs"/>
              </a:defRPr>
            </a:lvl1pPr>
          </a:lstStyle>
          <a:p>
            <a:r>
              <a:rPr lang="en-US" dirty="0"/>
              <a:t>Click to edit</a:t>
            </a:r>
            <a:endParaRPr lang="en-GB" dirty="0"/>
          </a:p>
        </p:txBody>
      </p:sp>
      <p:sp>
        <p:nvSpPr>
          <p:cNvPr id="7" name="Text Placeholder 5">
            <a:extLst>
              <a:ext uri="{FF2B5EF4-FFF2-40B4-BE49-F238E27FC236}">
                <a16:creationId xmlns:a16="http://schemas.microsoft.com/office/drawing/2014/main" id="{A60A38F1-BA27-DF99-2E3E-4EE003EA0ECC}"/>
              </a:ext>
            </a:extLst>
          </p:cNvPr>
          <p:cNvSpPr>
            <a:spLocks noGrp="1"/>
          </p:cNvSpPr>
          <p:nvPr>
            <p:ph type="body" sz="quarter" idx="20" hasCustomPrompt="1"/>
          </p:nvPr>
        </p:nvSpPr>
        <p:spPr>
          <a:xfrm>
            <a:off x="4305301" y="5086350"/>
            <a:ext cx="5448300" cy="1196975"/>
          </a:xfrm>
        </p:spPr>
        <p:txBody>
          <a:bodyPr/>
          <a:lstStyle>
            <a:lvl1pPr>
              <a:defRPr lang="en-US" sz="2400" b="1" kern="1200" cap="all" spc="-20" baseline="0" dirty="0" smtClean="0">
                <a:solidFill>
                  <a:schemeClr val="accent1"/>
                </a:solidFill>
                <a:latin typeface="+mj-lt"/>
                <a:ea typeface="+mn-ea"/>
                <a:cs typeface="+mn-cs"/>
              </a:defRPr>
            </a:lvl1pPr>
            <a:lvl2pPr>
              <a:defRPr lang="en-US" sz="2400" kern="1200" cap="all" spc="-20" baseline="0" dirty="0" smtClean="0">
                <a:solidFill>
                  <a:schemeClr val="accent1"/>
                </a:solidFill>
                <a:latin typeface="+mj-lt"/>
                <a:ea typeface="+mn-ea"/>
                <a:cs typeface="+mn-cs"/>
              </a:defRPr>
            </a:lvl2pPr>
            <a:lvl3pPr>
              <a:defRPr lang="en-US" sz="2400" kern="1200" cap="all" spc="-20" baseline="0" dirty="0" smtClean="0">
                <a:solidFill>
                  <a:schemeClr val="accent1"/>
                </a:solidFill>
                <a:latin typeface="+mj-lt"/>
                <a:ea typeface="+mn-ea"/>
                <a:cs typeface="+mn-cs"/>
              </a:defRPr>
            </a:lvl3pPr>
            <a:lvl4pPr>
              <a:defRPr lang="en-US" sz="2400" kern="1200" cap="all" spc="-20" baseline="0" dirty="0" smtClean="0">
                <a:solidFill>
                  <a:schemeClr val="accent1"/>
                </a:solidFill>
                <a:latin typeface="+mj-lt"/>
                <a:ea typeface="+mn-ea"/>
                <a:cs typeface="+mn-cs"/>
              </a:defRPr>
            </a:lvl4pPr>
            <a:lvl5pPr>
              <a:defRPr lang="fr-FR" sz="2400" kern="1200" cap="all" spc="-20" baseline="0" dirty="0">
                <a:solidFill>
                  <a:schemeClr val="accent1"/>
                </a:solidFill>
                <a:latin typeface="+mj-lt"/>
                <a:ea typeface="+mn-ea"/>
                <a:cs typeface="+mn-cs"/>
              </a:defRPr>
            </a:lvl5pPr>
          </a:lstStyle>
          <a:p>
            <a:pPr lvl="0"/>
            <a:r>
              <a:rPr lang="en-US" dirty="0"/>
              <a:t>This is a subtitle</a:t>
            </a:r>
          </a:p>
        </p:txBody>
      </p:sp>
    </p:spTree>
    <p:extLst>
      <p:ext uri="{BB962C8B-B14F-4D97-AF65-F5344CB8AC3E}">
        <p14:creationId xmlns:p14="http://schemas.microsoft.com/office/powerpoint/2010/main" val="2210797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ntent+Chart">
    <p:bg>
      <p:bgPr>
        <a:solidFill>
          <a:srgbClr val="FFFFFF"/>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BE932022-157D-1370-3310-AACB88CF8447}"/>
              </a:ext>
              <a:ext uri="{C183D7F6-B498-43B3-948B-1728B52AA6E4}">
                <adec:decorative xmlns:adec="http://schemas.microsoft.com/office/drawing/2017/decorative" val="1"/>
              </a:ext>
            </a:extLst>
          </p:cNvPr>
          <p:cNvSpPr/>
          <p:nvPr userDrawn="1"/>
        </p:nvSpPr>
        <p:spPr>
          <a:xfrm flipV="1">
            <a:off x="1" y="1839229"/>
            <a:ext cx="6205537" cy="5014009"/>
          </a:xfrm>
          <a:custGeom>
            <a:avLst/>
            <a:gdLst>
              <a:gd name="connsiteX0" fmla="*/ 0 w 6046847"/>
              <a:gd name="connsiteY0" fmla="*/ 4885789 h 4885789"/>
              <a:gd name="connsiteX1" fmla="*/ 170126 w 6046847"/>
              <a:gd name="connsiteY1" fmla="*/ 4840091 h 4885789"/>
              <a:gd name="connsiteX2" fmla="*/ 381130 w 6046847"/>
              <a:gd name="connsiteY2" fmla="*/ 4766650 h 4885789"/>
              <a:gd name="connsiteX3" fmla="*/ 4824470 w 6046847"/>
              <a:gd name="connsiteY3" fmla="*/ 2303176 h 4885789"/>
              <a:gd name="connsiteX4" fmla="*/ 5999848 w 6046847"/>
              <a:gd name="connsiteY4" fmla="*/ 349430 h 4885789"/>
              <a:gd name="connsiteX5" fmla="*/ 6046847 w 6046847"/>
              <a:gd name="connsiteY5" fmla="*/ 0 h 4885789"/>
              <a:gd name="connsiteX6" fmla="*/ 0 w 6046847"/>
              <a:gd name="connsiteY6" fmla="*/ 0 h 488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6847" h="4885789">
                <a:moveTo>
                  <a:pt x="0" y="4885789"/>
                </a:moveTo>
                <a:lnTo>
                  <a:pt x="170126" y="4840091"/>
                </a:lnTo>
                <a:cubicBezTo>
                  <a:pt x="241132" y="4818239"/>
                  <a:pt x="311516" y="4793760"/>
                  <a:pt x="381130" y="4766650"/>
                </a:cubicBezTo>
                <a:cubicBezTo>
                  <a:pt x="1957046" y="4152868"/>
                  <a:pt x="3454842" y="3327794"/>
                  <a:pt x="4824470" y="2303176"/>
                </a:cubicBezTo>
                <a:cubicBezTo>
                  <a:pt x="5459151" y="1828356"/>
                  <a:pt x="5881345" y="1126520"/>
                  <a:pt x="5999848" y="349430"/>
                </a:cubicBezTo>
                <a:lnTo>
                  <a:pt x="6046847" y="0"/>
                </a:lnTo>
                <a:lnTo>
                  <a:pt x="0" y="0"/>
                </a:lnTo>
                <a:close/>
              </a:path>
            </a:pathLst>
          </a:custGeom>
          <a:solidFill>
            <a:srgbClr val="B0BFF0"/>
          </a:solidFill>
          <a:ln w="127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solidFill>
                <a:schemeClr val="tx1">
                  <a:lumMod val="20000"/>
                  <a:lumOff val="80000"/>
                </a:schemeClr>
              </a:solidFill>
            </a:endParaRPr>
          </a:p>
        </p:txBody>
      </p:sp>
      <p:sp>
        <p:nvSpPr>
          <p:cNvPr id="10" name="Picture Placeholder 9">
            <a:extLst>
              <a:ext uri="{FF2B5EF4-FFF2-40B4-BE49-F238E27FC236}">
                <a16:creationId xmlns:a16="http://schemas.microsoft.com/office/drawing/2014/main" id="{D472F42F-FE27-09E8-91A8-7BA1EB387567}"/>
              </a:ext>
            </a:extLst>
          </p:cNvPr>
          <p:cNvSpPr>
            <a:spLocks noGrp="1"/>
          </p:cNvSpPr>
          <p:nvPr>
            <p:ph type="pic" sz="quarter" idx="20"/>
          </p:nvPr>
        </p:nvSpPr>
        <p:spPr>
          <a:xfrm>
            <a:off x="574675" y="587374"/>
            <a:ext cx="4432300" cy="5241925"/>
          </a:xfrm>
        </p:spPr>
        <p:txBody>
          <a:bodyPr anchor="ctr"/>
          <a:lstStyle>
            <a:lvl1pPr algn="ctr">
              <a:defRPr sz="1200"/>
            </a:lvl1pPr>
          </a:lstStyle>
          <a:p>
            <a:endParaRPr lang="fr-FR"/>
          </a:p>
        </p:txBody>
      </p:sp>
      <p:sp>
        <p:nvSpPr>
          <p:cNvPr id="12" name="Text Placeholder 11">
            <a:extLst>
              <a:ext uri="{FF2B5EF4-FFF2-40B4-BE49-F238E27FC236}">
                <a16:creationId xmlns:a16="http://schemas.microsoft.com/office/drawing/2014/main" id="{C33D1780-CF14-3479-B4FE-FE6AC32544B1}"/>
              </a:ext>
              <a:ext uri="{C183D7F6-B498-43B3-948B-1728B52AA6E4}">
                <adec:decorative xmlns:adec="http://schemas.microsoft.com/office/drawing/2017/decorative" val="1"/>
              </a:ext>
            </a:extLst>
          </p:cNvPr>
          <p:cNvSpPr>
            <a:spLocks noGrp="1"/>
          </p:cNvSpPr>
          <p:nvPr>
            <p:ph type="body" sz="quarter" idx="11" hasCustomPrompt="1"/>
          </p:nvPr>
        </p:nvSpPr>
        <p:spPr>
          <a:xfrm>
            <a:off x="5709443" y="849178"/>
            <a:ext cx="387350" cy="387350"/>
          </a:xfrm>
          <a:custGeom>
            <a:avLst/>
            <a:gdLst>
              <a:gd name="connsiteX0" fmla="*/ 364332 w 728664"/>
              <a:gd name="connsiteY0" fmla="*/ 0 h 728664"/>
              <a:gd name="connsiteX1" fmla="*/ 728664 w 728664"/>
              <a:gd name="connsiteY1" fmla="*/ 364332 h 728664"/>
              <a:gd name="connsiteX2" fmla="*/ 364332 w 728664"/>
              <a:gd name="connsiteY2" fmla="*/ 728664 h 728664"/>
              <a:gd name="connsiteX3" fmla="*/ 0 w 728664"/>
              <a:gd name="connsiteY3" fmla="*/ 364332 h 728664"/>
              <a:gd name="connsiteX4" fmla="*/ 364332 w 728664"/>
              <a:gd name="connsiteY4" fmla="*/ 0 h 72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4" h="728664">
                <a:moveTo>
                  <a:pt x="364332" y="0"/>
                </a:moveTo>
                <a:cubicBezTo>
                  <a:pt x="565547" y="0"/>
                  <a:pt x="728664" y="163117"/>
                  <a:pt x="728664" y="364332"/>
                </a:cubicBezTo>
                <a:cubicBezTo>
                  <a:pt x="728664" y="565547"/>
                  <a:pt x="565547" y="728664"/>
                  <a:pt x="364332" y="728664"/>
                </a:cubicBezTo>
                <a:cubicBezTo>
                  <a:pt x="163117" y="728664"/>
                  <a:pt x="0" y="565547"/>
                  <a:pt x="0" y="364332"/>
                </a:cubicBezTo>
                <a:cubicBezTo>
                  <a:pt x="0" y="163117"/>
                  <a:pt x="163117" y="0"/>
                  <a:pt x="364332" y="0"/>
                </a:cubicBezTo>
                <a:close/>
              </a:path>
            </a:pathLst>
          </a:custGeom>
          <a:solidFill>
            <a:schemeClr val="accent1"/>
          </a:solidFill>
        </p:spPr>
        <p:txBody>
          <a:bodyPr wrap="square">
            <a:noAutofit/>
          </a:bodyPr>
          <a:lstStyle>
            <a:lvl1pPr>
              <a:defRPr>
                <a:solidFill>
                  <a:schemeClr val="tx2">
                    <a:alpha val="0"/>
                  </a:schemeClr>
                </a:solidFill>
              </a:defRPr>
            </a:lvl1pPr>
            <a:lvl5pPr>
              <a:defRPr/>
            </a:lvl5pPr>
          </a:lstStyle>
          <a:p>
            <a:pPr lvl="0"/>
            <a:r>
              <a:rPr lang="fr-FR" dirty="0"/>
              <a:t>'</a:t>
            </a:r>
          </a:p>
        </p:txBody>
      </p:sp>
      <p:sp>
        <p:nvSpPr>
          <p:cNvPr id="7" name="Title 3">
            <a:extLst>
              <a:ext uri="{FF2B5EF4-FFF2-40B4-BE49-F238E27FC236}">
                <a16:creationId xmlns:a16="http://schemas.microsoft.com/office/drawing/2014/main" id="{6E53D73E-CBB8-97F6-1F2C-F8EF9493D0E6}"/>
              </a:ext>
            </a:extLst>
          </p:cNvPr>
          <p:cNvSpPr>
            <a:spLocks noGrp="1"/>
          </p:cNvSpPr>
          <p:nvPr>
            <p:ph type="title"/>
          </p:nvPr>
        </p:nvSpPr>
        <p:spPr>
          <a:xfrm>
            <a:off x="6203950" y="380072"/>
            <a:ext cx="5438084" cy="1325563"/>
          </a:xfrm>
        </p:spPr>
        <p:txBody>
          <a:bodyPr anchor="ctr"/>
          <a:lstStyle>
            <a:lvl1pPr>
              <a:defRPr lang="fr-FR" sz="5400" kern="1200" spc="-20" dirty="0">
                <a:solidFill>
                  <a:schemeClr val="bg2"/>
                </a:solidFill>
                <a:latin typeface="+mj-lt"/>
                <a:ea typeface="+mn-ea"/>
                <a:cs typeface="+mn-cs"/>
              </a:defRPr>
            </a:lvl1pPr>
          </a:lstStyle>
          <a:p>
            <a:pPr marL="0" lvl="0" indent="0" algn="l" defTabSz="914400" rtl="0" eaLnBrk="1" latinLnBrk="0" hangingPunct="1">
              <a:lnSpc>
                <a:spcPct val="90000"/>
              </a:lnSpc>
              <a:spcBef>
                <a:spcPts val="0"/>
              </a:spcBef>
              <a:spcAft>
                <a:spcPts val="1200"/>
              </a:spcAft>
              <a:buFont typeface="Marianne" panose="02000000000000000000" pitchFamily="2" charset="0"/>
              <a:buNone/>
            </a:pPr>
            <a:r>
              <a:rPr lang="en-US" dirty="0"/>
              <a:t>Click to edit Master title style</a:t>
            </a:r>
            <a:endParaRPr lang="fr-FR" dirty="0"/>
          </a:p>
        </p:txBody>
      </p:sp>
      <p:sp>
        <p:nvSpPr>
          <p:cNvPr id="9" name="Text Placeholder 9">
            <a:extLst>
              <a:ext uri="{FF2B5EF4-FFF2-40B4-BE49-F238E27FC236}">
                <a16:creationId xmlns:a16="http://schemas.microsoft.com/office/drawing/2014/main" id="{4533FCBD-DAE8-F5A3-E555-B5587B429A04}"/>
              </a:ext>
            </a:extLst>
          </p:cNvPr>
          <p:cNvSpPr>
            <a:spLocks noGrp="1"/>
          </p:cNvSpPr>
          <p:nvPr>
            <p:ph type="body" sz="quarter" idx="24"/>
          </p:nvPr>
        </p:nvSpPr>
        <p:spPr>
          <a:xfrm>
            <a:off x="6204630" y="1869439"/>
            <a:ext cx="5436508" cy="39471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3" name="Footer Placeholder 1" descr="Titre de la diapositive">
            <a:extLst>
              <a:ext uri="{FF2B5EF4-FFF2-40B4-BE49-F238E27FC236}">
                <a16:creationId xmlns:a16="http://schemas.microsoft.com/office/drawing/2014/main" id="{8B128EFF-4709-2DB8-680E-6E289AB56ADE}"/>
              </a:ext>
            </a:extLst>
          </p:cNvPr>
          <p:cNvSpPr>
            <a:spLocks noGrp="1"/>
          </p:cNvSpPr>
          <p:nvPr>
            <p:ph type="ftr" sz="quarter" idx="10"/>
          </p:nvPr>
        </p:nvSpPr>
        <p:spPr>
          <a:xfrm>
            <a:off x="571758" y="6311001"/>
            <a:ext cx="1856549" cy="235134"/>
          </a:xfrm>
        </p:spPr>
        <p:txBody>
          <a:bodyPr/>
          <a:lstStyle>
            <a:lvl1pPr>
              <a:defRPr>
                <a:solidFill>
                  <a:schemeClr val="bg2"/>
                </a:solidFill>
              </a:defRPr>
            </a:lvl1pPr>
          </a:lstStyle>
          <a:p>
            <a:r>
              <a:rPr lang="fr-FR"/>
              <a:t>Titre de la diapositive</a:t>
            </a:r>
            <a:endParaRPr lang="fr-FR" dirty="0"/>
          </a:p>
        </p:txBody>
      </p:sp>
      <p:pic>
        <p:nvPicPr>
          <p:cNvPr id="4" name="Graphic 3">
            <a:extLst>
              <a:ext uri="{FF2B5EF4-FFF2-40B4-BE49-F238E27FC236}">
                <a16:creationId xmlns:a16="http://schemas.microsoft.com/office/drawing/2014/main" id="{07CFE410-8CFF-B7FB-4AEB-09F8DDDDD0F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0332" y="6180224"/>
            <a:ext cx="896649" cy="444679"/>
          </a:xfrm>
          <a:prstGeom prst="rect">
            <a:avLst/>
          </a:prstGeom>
        </p:spPr>
      </p:pic>
    </p:spTree>
    <p:extLst>
      <p:ext uri="{BB962C8B-B14F-4D97-AF65-F5344CB8AC3E}">
        <p14:creationId xmlns:p14="http://schemas.microsoft.com/office/powerpoint/2010/main" val="1108575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FFFFFF"/>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44CD58D7-78D8-5A17-A188-238F3302F3EC}"/>
              </a:ext>
              <a:ext uri="{C183D7F6-B498-43B3-948B-1728B52AA6E4}">
                <adec:decorative xmlns:adec="http://schemas.microsoft.com/office/drawing/2017/decorative" val="1"/>
              </a:ext>
            </a:extLst>
          </p:cNvPr>
          <p:cNvSpPr/>
          <p:nvPr userDrawn="1"/>
        </p:nvSpPr>
        <p:spPr>
          <a:xfrm rot="10800000">
            <a:off x="0" y="0"/>
            <a:ext cx="1309535" cy="5204582"/>
          </a:xfrm>
          <a:custGeom>
            <a:avLst/>
            <a:gdLst>
              <a:gd name="connsiteX0" fmla="*/ 1309535 w 1309535"/>
              <a:gd name="connsiteY0" fmla="*/ 5204582 h 5204582"/>
              <a:gd name="connsiteX1" fmla="*/ 121487 w 1309535"/>
              <a:gd name="connsiteY1" fmla="*/ 5204582 h 5204582"/>
              <a:gd name="connsiteX2" fmla="*/ 120441 w 1309535"/>
              <a:gd name="connsiteY2" fmla="*/ 5199379 h 5204582"/>
              <a:gd name="connsiteX3" fmla="*/ 1298653 w 1309535"/>
              <a:gd name="connsiteY3" fmla="*/ 11547 h 5204582"/>
              <a:gd name="connsiteX4" fmla="*/ 1309535 w 1309535"/>
              <a:gd name="connsiteY4" fmla="*/ 0 h 5204582"/>
              <a:gd name="connsiteX0" fmla="*/ 1309535 w 1400975"/>
              <a:gd name="connsiteY0" fmla="*/ 5204582 h 5296022"/>
              <a:gd name="connsiteX1" fmla="*/ 121487 w 1400975"/>
              <a:gd name="connsiteY1" fmla="*/ 5204582 h 5296022"/>
              <a:gd name="connsiteX2" fmla="*/ 120441 w 1400975"/>
              <a:gd name="connsiteY2" fmla="*/ 5199379 h 5296022"/>
              <a:gd name="connsiteX3" fmla="*/ 1298653 w 1400975"/>
              <a:gd name="connsiteY3" fmla="*/ 11547 h 5296022"/>
              <a:gd name="connsiteX4" fmla="*/ 1309535 w 1400975"/>
              <a:gd name="connsiteY4" fmla="*/ 0 h 5296022"/>
              <a:gd name="connsiteX5" fmla="*/ 1400975 w 1400975"/>
              <a:gd name="connsiteY5" fmla="*/ 5296022 h 5296022"/>
              <a:gd name="connsiteX0" fmla="*/ 1309535 w 1309535"/>
              <a:gd name="connsiteY0" fmla="*/ 5204582 h 5204582"/>
              <a:gd name="connsiteX1" fmla="*/ 121487 w 1309535"/>
              <a:gd name="connsiteY1" fmla="*/ 5204582 h 5204582"/>
              <a:gd name="connsiteX2" fmla="*/ 120441 w 1309535"/>
              <a:gd name="connsiteY2" fmla="*/ 5199379 h 5204582"/>
              <a:gd name="connsiteX3" fmla="*/ 1298653 w 1309535"/>
              <a:gd name="connsiteY3" fmla="*/ 11547 h 5204582"/>
              <a:gd name="connsiteX4" fmla="*/ 1309535 w 1309535"/>
              <a:gd name="connsiteY4" fmla="*/ 0 h 5204582"/>
              <a:gd name="connsiteX0" fmla="*/ 121487 w 1309535"/>
              <a:gd name="connsiteY0" fmla="*/ 5204582 h 5204582"/>
              <a:gd name="connsiteX1" fmla="*/ 120441 w 1309535"/>
              <a:gd name="connsiteY1" fmla="*/ 5199379 h 5204582"/>
              <a:gd name="connsiteX2" fmla="*/ 1298653 w 1309535"/>
              <a:gd name="connsiteY2" fmla="*/ 11547 h 5204582"/>
              <a:gd name="connsiteX3" fmla="*/ 1309535 w 1309535"/>
              <a:gd name="connsiteY3" fmla="*/ 0 h 5204582"/>
            </a:gdLst>
            <a:ahLst/>
            <a:cxnLst>
              <a:cxn ang="0">
                <a:pos x="connsiteX0" y="connsiteY0"/>
              </a:cxn>
              <a:cxn ang="0">
                <a:pos x="connsiteX1" y="connsiteY1"/>
              </a:cxn>
              <a:cxn ang="0">
                <a:pos x="connsiteX2" y="connsiteY2"/>
              </a:cxn>
              <a:cxn ang="0">
                <a:pos x="connsiteX3" y="connsiteY3"/>
              </a:cxn>
            </a:cxnLst>
            <a:rect l="l" t="t" r="r" b="b"/>
            <a:pathLst>
              <a:path w="1309535" h="5204582">
                <a:moveTo>
                  <a:pt x="121487" y="5204582"/>
                </a:moveTo>
                <a:lnTo>
                  <a:pt x="120441" y="5199379"/>
                </a:lnTo>
                <a:cubicBezTo>
                  <a:pt x="-176764" y="3459435"/>
                  <a:pt x="25807" y="1522431"/>
                  <a:pt x="1298653" y="11547"/>
                </a:cubicBezTo>
                <a:lnTo>
                  <a:pt x="1309535" y="0"/>
                </a:lnTo>
              </a:path>
            </a:pathLst>
          </a:custGeom>
          <a:noFill/>
          <a:ln w="12700" cap="flat">
            <a:solidFill>
              <a:schemeClr val="accent6"/>
            </a:solidFill>
            <a:prstDash val="solid"/>
            <a:miter/>
          </a:ln>
        </p:spPr>
        <p:txBody>
          <a:bodyPr lIns="540000" tIns="360000" rIns="288000" rtlCol="0" anchor="t"/>
          <a:lstStyle/>
          <a:p>
            <a:pPr lvl="0">
              <a:spcAft>
                <a:spcPts val="2400"/>
              </a:spcAft>
            </a:pPr>
            <a:endParaRPr lang="fr-FR" sz="1200" spc="-30" dirty="0">
              <a:solidFill>
                <a:schemeClr val="bg2"/>
              </a:solidFill>
              <a:latin typeface="Marianne Light" panose="02000000000000000000" pitchFamily="2" charset="0"/>
            </a:endParaRPr>
          </a:p>
        </p:txBody>
      </p:sp>
      <p:sp>
        <p:nvSpPr>
          <p:cNvPr id="18" name="Text Placeholder 14">
            <a:extLst>
              <a:ext uri="{FF2B5EF4-FFF2-40B4-BE49-F238E27FC236}">
                <a16:creationId xmlns:a16="http://schemas.microsoft.com/office/drawing/2014/main" id="{EB23A81C-0601-8D71-6316-415A0C023072}"/>
              </a:ext>
              <a:ext uri="{C183D7F6-B498-43B3-948B-1728B52AA6E4}">
                <adec:decorative xmlns:adec="http://schemas.microsoft.com/office/drawing/2017/decorative" val="1"/>
              </a:ext>
            </a:extLst>
          </p:cNvPr>
          <p:cNvSpPr>
            <a:spLocks noGrp="1"/>
          </p:cNvSpPr>
          <p:nvPr>
            <p:ph type="body" sz="quarter" idx="36"/>
          </p:nvPr>
        </p:nvSpPr>
        <p:spPr>
          <a:xfrm>
            <a:off x="836613" y="1910376"/>
            <a:ext cx="790575" cy="790575"/>
          </a:xfrm>
          <a:prstGeom prst="ellipse">
            <a:avLst/>
          </a:prstGeom>
          <a:solidFill>
            <a:schemeClr val="accent6"/>
          </a:solidFill>
        </p:spPr>
        <p:txBody>
          <a:bodyPr vert="horz" lIns="0" tIns="0" rIns="0" bIns="0" rtlCol="0" anchor="ctr">
            <a:noAutofit/>
          </a:bodyPr>
          <a:lstStyle>
            <a:lvl1pPr>
              <a:defRPr lang="en-US" sz="3800" dirty="0">
                <a:solidFill>
                  <a:schemeClr val="accent3">
                    <a:alpha val="0"/>
                  </a:schemeClr>
                </a:solidFill>
                <a:latin typeface="Marianne" panose="02000000000000000000" pitchFamily="2" charset="0"/>
              </a:defRPr>
            </a:lvl1pPr>
          </a:lstStyle>
          <a:p>
            <a:pPr lvl="0" algn="ctr">
              <a:spcAft>
                <a:spcPts val="0"/>
              </a:spcAft>
            </a:pPr>
            <a:endParaRPr lang="en-US" dirty="0"/>
          </a:p>
        </p:txBody>
      </p:sp>
      <p:sp>
        <p:nvSpPr>
          <p:cNvPr id="19" name="Picture Placeholder 12">
            <a:extLst>
              <a:ext uri="{FF2B5EF4-FFF2-40B4-BE49-F238E27FC236}">
                <a16:creationId xmlns:a16="http://schemas.microsoft.com/office/drawing/2014/main" id="{39B37FF7-EEC5-C617-9A0E-73FBD2B66A9D}"/>
              </a:ext>
            </a:extLst>
          </p:cNvPr>
          <p:cNvSpPr>
            <a:spLocks noGrp="1"/>
          </p:cNvSpPr>
          <p:nvPr>
            <p:ph type="pic" sz="quarter" idx="17"/>
          </p:nvPr>
        </p:nvSpPr>
        <p:spPr>
          <a:xfrm>
            <a:off x="901701" y="1975464"/>
            <a:ext cx="660400" cy="660400"/>
          </a:xfrm>
          <a:prstGeom prst="ellipse">
            <a:avLst/>
          </a:prstGeom>
        </p:spPr>
        <p:txBody>
          <a:bodyPr anchor="ctr"/>
          <a:lstStyle>
            <a:lvl1pPr algn="ctr">
              <a:defRPr sz="800"/>
            </a:lvl1pPr>
          </a:lstStyle>
          <a:p>
            <a:endParaRPr lang="fr-FR" dirty="0"/>
          </a:p>
        </p:txBody>
      </p:sp>
      <p:sp>
        <p:nvSpPr>
          <p:cNvPr id="16" name="Title 29">
            <a:extLst>
              <a:ext uri="{FF2B5EF4-FFF2-40B4-BE49-F238E27FC236}">
                <a16:creationId xmlns:a16="http://schemas.microsoft.com/office/drawing/2014/main" id="{8696F007-0692-050C-3E59-5803D154D546}"/>
              </a:ext>
            </a:extLst>
          </p:cNvPr>
          <p:cNvSpPr>
            <a:spLocks noGrp="1"/>
          </p:cNvSpPr>
          <p:nvPr>
            <p:ph type="title"/>
          </p:nvPr>
        </p:nvSpPr>
        <p:spPr>
          <a:xfrm>
            <a:off x="1895185" y="574675"/>
            <a:ext cx="9720552" cy="711200"/>
          </a:xfrm>
        </p:spPr>
        <p:txBody>
          <a:bodyPr anchor="t"/>
          <a:lstStyle>
            <a:lvl1pPr>
              <a:defRPr sz="5400" spc="-20">
                <a:solidFill>
                  <a:schemeClr val="bg2"/>
                </a:solidFill>
              </a:defRPr>
            </a:lvl1pPr>
          </a:lstStyle>
          <a:p>
            <a:r>
              <a:rPr lang="en-US" dirty="0"/>
              <a:t>Click to edit Master title</a:t>
            </a:r>
            <a:endParaRPr lang="fr-FR" dirty="0"/>
          </a:p>
        </p:txBody>
      </p:sp>
      <p:sp>
        <p:nvSpPr>
          <p:cNvPr id="17" name="Text Placeholder 14">
            <a:extLst>
              <a:ext uri="{FF2B5EF4-FFF2-40B4-BE49-F238E27FC236}">
                <a16:creationId xmlns:a16="http://schemas.microsoft.com/office/drawing/2014/main" id="{8A77F08A-B5CB-709C-4BD6-D127EAA25138}"/>
              </a:ext>
            </a:extLst>
          </p:cNvPr>
          <p:cNvSpPr>
            <a:spLocks noGrp="1"/>
          </p:cNvSpPr>
          <p:nvPr>
            <p:ph type="body" sz="quarter" idx="19"/>
          </p:nvPr>
        </p:nvSpPr>
        <p:spPr>
          <a:xfrm>
            <a:off x="1895187" y="2046104"/>
            <a:ext cx="4556414" cy="3730582"/>
          </a:xfrm>
        </p:spPr>
        <p:txBody>
          <a:bodyPr numCol="1" spcCol="0" anchor="t"/>
          <a:lstStyle>
            <a:lvl1pPr>
              <a:lnSpc>
                <a:spcPct val="90000"/>
              </a:lnSpc>
              <a:spcAft>
                <a:spcPts val="2400"/>
              </a:spcAft>
              <a:defRPr sz="1600" b="1">
                <a:solidFill>
                  <a:schemeClr val="accent6"/>
                </a:solidFill>
                <a:latin typeface="+mj-lt"/>
              </a:defRPr>
            </a:lvl1pPr>
            <a:lvl2pPr>
              <a:spcAft>
                <a:spcPts val="600"/>
              </a:spcAft>
              <a:defRPr sz="1200">
                <a:solidFill>
                  <a:schemeClr val="tx2"/>
                </a:solidFill>
                <a:latin typeface="+mn-lt"/>
              </a:defRPr>
            </a:lvl2pPr>
            <a:lvl3pPr>
              <a:spcAft>
                <a:spcPts val="600"/>
              </a:spcAft>
              <a:defRPr sz="1200">
                <a:latin typeface="+mn-lt"/>
              </a:defRPr>
            </a:lvl3pPr>
            <a:lvl4pPr>
              <a:spcAft>
                <a:spcPts val="600"/>
              </a:spcAft>
              <a:defRPr sz="1200">
                <a:latin typeface="+mn-lt"/>
              </a:defRPr>
            </a:lvl4pPr>
            <a:lvl5pPr>
              <a:spcAft>
                <a:spcPts val="600"/>
              </a:spcAft>
              <a:defRPr sz="1200">
                <a:latin typeface="+mn-lt"/>
              </a:defRPr>
            </a:lvl5pPr>
            <a:lvl6pPr>
              <a:spcAft>
                <a:spcPts val="600"/>
              </a:spcAft>
              <a:defRPr sz="1200">
                <a:latin typeface="+mn-lt"/>
              </a:defRPr>
            </a:lvl6pPr>
            <a:lvl7pPr>
              <a:spcAft>
                <a:spcPts val="600"/>
              </a:spcAft>
              <a:defRPr sz="1200">
                <a:latin typeface="+mn-lt"/>
              </a:defRPr>
            </a:lvl7pPr>
            <a:lvl8pPr>
              <a:spcAft>
                <a:spcPts val="600"/>
              </a:spcAft>
              <a:defRPr sz="1200">
                <a:latin typeface="+mn-lt"/>
              </a:defRPr>
            </a:lvl8pPr>
            <a:lvl9pPr>
              <a:spcAft>
                <a:spcPts val="600"/>
              </a:spcAft>
              <a:defRPr sz="1200">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fr-FR" dirty="0"/>
          </a:p>
        </p:txBody>
      </p:sp>
      <p:sp>
        <p:nvSpPr>
          <p:cNvPr id="2" name="Footer Placeholder 1" descr="Titre de la diapositive">
            <a:extLst>
              <a:ext uri="{FF2B5EF4-FFF2-40B4-BE49-F238E27FC236}">
                <a16:creationId xmlns:a16="http://schemas.microsoft.com/office/drawing/2014/main" id="{574B8C03-AFCA-9FEA-9B8D-5E06B3B48DC5}"/>
              </a:ext>
            </a:extLst>
          </p:cNvPr>
          <p:cNvSpPr>
            <a:spLocks noGrp="1"/>
          </p:cNvSpPr>
          <p:nvPr>
            <p:ph type="ftr" sz="quarter" idx="10"/>
          </p:nvPr>
        </p:nvSpPr>
        <p:spPr>
          <a:xfrm>
            <a:off x="571758" y="6311001"/>
            <a:ext cx="1856549" cy="235134"/>
          </a:xfrm>
        </p:spPr>
        <p:txBody>
          <a:bodyPr/>
          <a:lstStyle>
            <a:lvl1pPr>
              <a:defRPr>
                <a:solidFill>
                  <a:schemeClr val="bg2"/>
                </a:solidFill>
              </a:defRPr>
            </a:lvl1pPr>
          </a:lstStyle>
          <a:p>
            <a:r>
              <a:rPr lang="fr-FR"/>
              <a:t>Titre de la diapositive</a:t>
            </a:r>
            <a:endParaRPr lang="fr-FR" dirty="0"/>
          </a:p>
        </p:txBody>
      </p:sp>
      <p:pic>
        <p:nvPicPr>
          <p:cNvPr id="8" name="Graphic 1">
            <a:extLst>
              <a:ext uri="{FF2B5EF4-FFF2-40B4-BE49-F238E27FC236}">
                <a16:creationId xmlns:a16="http://schemas.microsoft.com/office/drawing/2014/main" id="{53A8FFC1-B893-1D6B-1858-69770A7DB01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0332" y="6180224"/>
            <a:ext cx="896649" cy="444679"/>
          </a:xfrm>
          <a:prstGeom prst="rect">
            <a:avLst/>
          </a:prstGeom>
        </p:spPr>
      </p:pic>
      <p:sp>
        <p:nvSpPr>
          <p:cNvPr id="5" name="Text Placeholder 14">
            <a:extLst>
              <a:ext uri="{FF2B5EF4-FFF2-40B4-BE49-F238E27FC236}">
                <a16:creationId xmlns:a16="http://schemas.microsoft.com/office/drawing/2014/main" id="{22C13602-EAC4-1F00-D9C9-4B4987851526}"/>
              </a:ext>
            </a:extLst>
          </p:cNvPr>
          <p:cNvSpPr>
            <a:spLocks noGrp="1"/>
          </p:cNvSpPr>
          <p:nvPr>
            <p:ph type="body" sz="quarter" idx="37"/>
          </p:nvPr>
        </p:nvSpPr>
        <p:spPr>
          <a:xfrm>
            <a:off x="7059323" y="2046104"/>
            <a:ext cx="4556414" cy="3730582"/>
          </a:xfrm>
        </p:spPr>
        <p:txBody>
          <a:bodyPr numCol="1" spcCol="0" anchor="t"/>
          <a:lstStyle>
            <a:lvl1pPr>
              <a:lnSpc>
                <a:spcPct val="90000"/>
              </a:lnSpc>
              <a:spcAft>
                <a:spcPts val="2400"/>
              </a:spcAft>
              <a:defRPr sz="1600" b="1">
                <a:solidFill>
                  <a:schemeClr val="accent6"/>
                </a:solidFill>
                <a:latin typeface="+mj-lt"/>
              </a:defRPr>
            </a:lvl1pPr>
            <a:lvl2pPr>
              <a:spcAft>
                <a:spcPts val="600"/>
              </a:spcAft>
              <a:defRPr sz="1200">
                <a:solidFill>
                  <a:schemeClr val="tx2"/>
                </a:solidFill>
                <a:latin typeface="+mn-lt"/>
              </a:defRPr>
            </a:lvl2pPr>
            <a:lvl3pPr>
              <a:spcAft>
                <a:spcPts val="600"/>
              </a:spcAft>
              <a:defRPr sz="1200">
                <a:latin typeface="+mn-lt"/>
              </a:defRPr>
            </a:lvl3pPr>
            <a:lvl4pPr>
              <a:spcAft>
                <a:spcPts val="600"/>
              </a:spcAft>
              <a:defRPr sz="1200">
                <a:latin typeface="+mn-lt"/>
              </a:defRPr>
            </a:lvl4pPr>
            <a:lvl5pPr>
              <a:spcAft>
                <a:spcPts val="600"/>
              </a:spcAft>
              <a:defRPr sz="1200">
                <a:latin typeface="+mn-lt"/>
              </a:defRPr>
            </a:lvl5pPr>
            <a:lvl6pPr>
              <a:spcAft>
                <a:spcPts val="600"/>
              </a:spcAft>
              <a:defRPr sz="1200">
                <a:latin typeface="+mn-lt"/>
              </a:defRPr>
            </a:lvl6pPr>
            <a:lvl7pPr>
              <a:spcAft>
                <a:spcPts val="600"/>
              </a:spcAft>
              <a:defRPr sz="1200">
                <a:latin typeface="+mn-lt"/>
              </a:defRPr>
            </a:lvl7pPr>
            <a:lvl8pPr>
              <a:spcAft>
                <a:spcPts val="600"/>
              </a:spcAft>
              <a:defRPr sz="1200">
                <a:latin typeface="+mn-lt"/>
              </a:defRPr>
            </a:lvl8pPr>
            <a:lvl9pPr>
              <a:spcAft>
                <a:spcPts val="600"/>
              </a:spcAft>
              <a:defRPr sz="1200">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fr-FR" dirty="0"/>
          </a:p>
        </p:txBody>
      </p:sp>
    </p:spTree>
    <p:extLst>
      <p:ext uri="{BB962C8B-B14F-4D97-AF65-F5344CB8AC3E}">
        <p14:creationId xmlns:p14="http://schemas.microsoft.com/office/powerpoint/2010/main" val="3550027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Content+Chart">
    <p:bg>
      <p:bgPr>
        <a:solidFill>
          <a:srgbClr val="FFFFFF"/>
        </a:solidFill>
        <a:effectLst/>
      </p:bgPr>
    </p:bg>
    <p:spTree>
      <p:nvGrpSpPr>
        <p:cNvPr id="1" name=""/>
        <p:cNvGrpSpPr/>
        <p:nvPr/>
      </p:nvGrpSpPr>
      <p:grpSpPr>
        <a:xfrm>
          <a:off x="0" y="0"/>
          <a:ext cx="0" cy="0"/>
          <a:chOff x="0" y="0"/>
          <a:chExt cx="0" cy="0"/>
        </a:xfrm>
      </p:grpSpPr>
      <p:sp>
        <p:nvSpPr>
          <p:cNvPr id="4" name="Title 29">
            <a:extLst>
              <a:ext uri="{FF2B5EF4-FFF2-40B4-BE49-F238E27FC236}">
                <a16:creationId xmlns:a16="http://schemas.microsoft.com/office/drawing/2014/main" id="{797DF96C-3C33-3D76-6839-75145C9DD3E4}"/>
              </a:ext>
            </a:extLst>
          </p:cNvPr>
          <p:cNvSpPr>
            <a:spLocks noGrp="1"/>
          </p:cNvSpPr>
          <p:nvPr>
            <p:ph type="title" hasCustomPrompt="1"/>
          </p:nvPr>
        </p:nvSpPr>
        <p:spPr>
          <a:xfrm>
            <a:off x="907256" y="574674"/>
            <a:ext cx="5079208" cy="1463935"/>
          </a:xfrm>
        </p:spPr>
        <p:txBody>
          <a:bodyPr anchor="t"/>
          <a:lstStyle>
            <a:lvl1pPr>
              <a:defRPr sz="5400" b="1" spc="-20">
                <a:solidFill>
                  <a:schemeClr val="bg2"/>
                </a:solidFill>
              </a:defRPr>
            </a:lvl1pPr>
          </a:lstStyle>
          <a:p>
            <a:r>
              <a:rPr lang="en-US" dirty="0"/>
              <a:t>Click to edit title</a:t>
            </a:r>
            <a:endParaRPr lang="fr-FR" dirty="0"/>
          </a:p>
        </p:txBody>
      </p:sp>
      <p:sp>
        <p:nvSpPr>
          <p:cNvPr id="5" name="Text Placeholder 14">
            <a:extLst>
              <a:ext uri="{FF2B5EF4-FFF2-40B4-BE49-F238E27FC236}">
                <a16:creationId xmlns:a16="http://schemas.microsoft.com/office/drawing/2014/main" id="{E308E211-1357-9D8A-065D-ADD423A6D090}"/>
              </a:ext>
            </a:extLst>
          </p:cNvPr>
          <p:cNvSpPr>
            <a:spLocks noGrp="1"/>
          </p:cNvSpPr>
          <p:nvPr>
            <p:ph type="body" sz="quarter" idx="42"/>
          </p:nvPr>
        </p:nvSpPr>
        <p:spPr>
          <a:xfrm>
            <a:off x="6203950" y="574675"/>
            <a:ext cx="5437188" cy="1463935"/>
          </a:xfrm>
        </p:spPr>
        <p:txBody>
          <a:bodyPr anchor="t"/>
          <a:lstStyle>
            <a:lvl1pPr>
              <a:lnSpc>
                <a:spcPct val="90000"/>
              </a:lnSpc>
              <a:spcAft>
                <a:spcPts val="0"/>
              </a:spcAft>
              <a:defRPr sz="2000" b="1">
                <a:solidFill>
                  <a:schemeClr val="bg2"/>
                </a:solidFill>
                <a:latin typeface="Marianne" panose="02000000000000000000" pitchFamily="2" charset="0"/>
              </a:defRPr>
            </a:lvl1pPr>
            <a:lvl2pPr>
              <a:lnSpc>
                <a:spcPct val="90000"/>
              </a:lnSpc>
              <a:spcAft>
                <a:spcPts val="0"/>
              </a:spcAft>
              <a:defRPr sz="2000">
                <a:solidFill>
                  <a:schemeClr val="bg2"/>
                </a:solidFill>
                <a:latin typeface="+mj-lt"/>
              </a:defRPr>
            </a:lvl2pPr>
            <a:lvl3pPr>
              <a:lnSpc>
                <a:spcPct val="90000"/>
              </a:lnSpc>
              <a:spcAft>
                <a:spcPts val="0"/>
              </a:spcAft>
              <a:defRPr sz="2000">
                <a:solidFill>
                  <a:schemeClr val="bg2"/>
                </a:solidFill>
                <a:latin typeface="+mj-lt"/>
              </a:defRPr>
            </a:lvl3pPr>
            <a:lvl4pPr>
              <a:lnSpc>
                <a:spcPct val="90000"/>
              </a:lnSpc>
              <a:spcAft>
                <a:spcPts val="0"/>
              </a:spcAft>
              <a:defRPr sz="2000">
                <a:solidFill>
                  <a:schemeClr val="bg2"/>
                </a:solidFill>
                <a:latin typeface="+mj-lt"/>
              </a:defRPr>
            </a:lvl4pPr>
            <a:lvl5pPr>
              <a:lnSpc>
                <a:spcPct val="90000"/>
              </a:lnSpc>
              <a:spcAft>
                <a:spcPts val="0"/>
              </a:spcAft>
              <a:defRPr sz="2000">
                <a:solidFill>
                  <a:schemeClr val="bg2"/>
                </a:solidFill>
                <a:latin typeface="+mj-lt"/>
              </a:defRPr>
            </a:lvl5pPr>
            <a:lvl6pPr>
              <a:lnSpc>
                <a:spcPct val="90000"/>
              </a:lnSpc>
              <a:spcAft>
                <a:spcPts val="0"/>
              </a:spcAft>
              <a:defRPr sz="2000">
                <a:solidFill>
                  <a:schemeClr val="bg2"/>
                </a:solidFill>
                <a:latin typeface="+mj-lt"/>
              </a:defRPr>
            </a:lvl6pPr>
            <a:lvl7pPr>
              <a:lnSpc>
                <a:spcPct val="90000"/>
              </a:lnSpc>
              <a:spcAft>
                <a:spcPts val="0"/>
              </a:spcAft>
              <a:defRPr sz="2000">
                <a:solidFill>
                  <a:schemeClr val="bg2"/>
                </a:solidFill>
                <a:latin typeface="+mj-lt"/>
              </a:defRPr>
            </a:lvl7pPr>
            <a:lvl8pPr>
              <a:lnSpc>
                <a:spcPct val="90000"/>
              </a:lnSpc>
              <a:spcAft>
                <a:spcPts val="0"/>
              </a:spcAft>
              <a:defRPr sz="2000">
                <a:solidFill>
                  <a:schemeClr val="bg2"/>
                </a:solidFill>
                <a:latin typeface="+mj-lt"/>
              </a:defRPr>
            </a:lvl8pPr>
            <a:lvl9pPr>
              <a:lnSpc>
                <a:spcPct val="90000"/>
              </a:lnSpc>
              <a:spcAft>
                <a:spcPts val="0"/>
              </a:spcAft>
              <a:defRPr sz="2000">
                <a:solidFill>
                  <a:schemeClr val="bg2"/>
                </a:solidFill>
                <a:latin typeface="+mj-lt"/>
              </a:defRPr>
            </a:lvl9pPr>
          </a:lstStyle>
          <a:p>
            <a:pPr lvl="0"/>
            <a:r>
              <a:rPr lang="en-US" dirty="0"/>
              <a:t>Click to edit Master text styles</a:t>
            </a:r>
          </a:p>
        </p:txBody>
      </p:sp>
      <p:sp>
        <p:nvSpPr>
          <p:cNvPr id="33" name="Text Placeholder 14">
            <a:extLst>
              <a:ext uri="{FF2B5EF4-FFF2-40B4-BE49-F238E27FC236}">
                <a16:creationId xmlns:a16="http://schemas.microsoft.com/office/drawing/2014/main" id="{529BF562-98DD-315E-A97B-ECF8465E73E8}"/>
              </a:ext>
            </a:extLst>
          </p:cNvPr>
          <p:cNvSpPr>
            <a:spLocks noGrp="1"/>
          </p:cNvSpPr>
          <p:nvPr>
            <p:ph type="body" sz="quarter" idx="43"/>
          </p:nvPr>
        </p:nvSpPr>
        <p:spPr>
          <a:xfrm>
            <a:off x="839479" y="2420079"/>
            <a:ext cx="3292298" cy="3295782"/>
          </a:xfrm>
          <a:prstGeom prst="roundRect">
            <a:avLst/>
          </a:prstGeom>
          <a:solidFill>
            <a:schemeClr val="accent2"/>
          </a:solidFill>
        </p:spPr>
        <p:txBody>
          <a:bodyPr lIns="360000" tIns="216000" rIns="180000" anchor="t"/>
          <a:lstStyle>
            <a:lvl1pPr>
              <a:lnSpc>
                <a:spcPct val="100000"/>
              </a:lnSpc>
              <a:spcAft>
                <a:spcPts val="2400"/>
              </a:spcAft>
              <a:defRPr sz="1800" b="1">
                <a:solidFill>
                  <a:schemeClr val="tx2"/>
                </a:solidFill>
                <a:latin typeface="Marianne" panose="02000000000000000000" pitchFamily="2" charset="0"/>
              </a:defRPr>
            </a:lvl1pPr>
            <a:lvl2pPr>
              <a:lnSpc>
                <a:spcPct val="100000"/>
              </a:lnSpc>
              <a:spcAft>
                <a:spcPts val="0"/>
              </a:spcAft>
              <a:defRPr sz="1200">
                <a:solidFill>
                  <a:schemeClr val="bg2"/>
                </a:solidFill>
                <a:latin typeface="Marianne" panose="02000000000000000000" pitchFamily="2" charset="0"/>
              </a:defRPr>
            </a:lvl2pPr>
            <a:lvl3pPr>
              <a:lnSpc>
                <a:spcPct val="100000"/>
              </a:lnSpc>
              <a:spcAft>
                <a:spcPts val="0"/>
              </a:spcAft>
              <a:defRPr sz="1200">
                <a:solidFill>
                  <a:schemeClr val="bg2"/>
                </a:solidFill>
                <a:latin typeface="Marianne" panose="02000000000000000000" pitchFamily="2" charset="0"/>
              </a:defRPr>
            </a:lvl3pPr>
            <a:lvl4pPr>
              <a:lnSpc>
                <a:spcPct val="100000"/>
              </a:lnSpc>
              <a:spcAft>
                <a:spcPts val="0"/>
              </a:spcAft>
              <a:defRPr sz="1200">
                <a:solidFill>
                  <a:schemeClr val="bg2"/>
                </a:solidFill>
                <a:latin typeface="Marianne" panose="02000000000000000000" pitchFamily="2" charset="0"/>
              </a:defRPr>
            </a:lvl4pPr>
            <a:lvl5pPr>
              <a:lnSpc>
                <a:spcPct val="100000"/>
              </a:lnSpc>
              <a:spcAft>
                <a:spcPts val="0"/>
              </a:spcAft>
              <a:defRPr sz="1200">
                <a:solidFill>
                  <a:schemeClr val="bg2"/>
                </a:solidFill>
                <a:latin typeface="Marianne" panose="02000000000000000000" pitchFamily="2" charset="0"/>
              </a:defRPr>
            </a:lvl5pPr>
            <a:lvl6pPr>
              <a:lnSpc>
                <a:spcPct val="100000"/>
              </a:lnSpc>
              <a:spcAft>
                <a:spcPts val="0"/>
              </a:spcAft>
              <a:defRPr sz="1200">
                <a:solidFill>
                  <a:schemeClr val="bg2"/>
                </a:solidFill>
                <a:latin typeface="Marianne" panose="02000000000000000000" pitchFamily="2" charset="0"/>
              </a:defRPr>
            </a:lvl6pPr>
            <a:lvl7pPr>
              <a:lnSpc>
                <a:spcPct val="100000"/>
              </a:lnSpc>
              <a:spcAft>
                <a:spcPts val="0"/>
              </a:spcAft>
              <a:defRPr sz="1200">
                <a:solidFill>
                  <a:schemeClr val="bg2"/>
                </a:solidFill>
                <a:latin typeface="Marianne" panose="02000000000000000000" pitchFamily="2" charset="0"/>
              </a:defRPr>
            </a:lvl7pPr>
            <a:lvl8pPr>
              <a:lnSpc>
                <a:spcPct val="100000"/>
              </a:lnSpc>
              <a:spcAft>
                <a:spcPts val="0"/>
              </a:spcAft>
              <a:defRPr sz="1200">
                <a:solidFill>
                  <a:schemeClr val="bg2"/>
                </a:solidFill>
                <a:latin typeface="Marianne" panose="02000000000000000000" pitchFamily="2" charset="0"/>
              </a:defRPr>
            </a:lvl8pPr>
            <a:lvl9pPr>
              <a:lnSpc>
                <a:spcPct val="100000"/>
              </a:lnSpc>
              <a:spcAft>
                <a:spcPts val="0"/>
              </a:spcAft>
              <a:defRPr sz="1200">
                <a:solidFill>
                  <a:schemeClr val="bg2"/>
                </a:solidFill>
                <a:latin typeface="Marianne" panose="02000000000000000000" pitchFamily="2"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fr-FR" dirty="0"/>
          </a:p>
        </p:txBody>
      </p:sp>
      <p:sp>
        <p:nvSpPr>
          <p:cNvPr id="40" name="Text Placeholder 14">
            <a:extLst>
              <a:ext uri="{FF2B5EF4-FFF2-40B4-BE49-F238E27FC236}">
                <a16:creationId xmlns:a16="http://schemas.microsoft.com/office/drawing/2014/main" id="{C28AA431-B134-94DB-ED63-4881847241B2}"/>
              </a:ext>
              <a:ext uri="{C183D7F6-B498-43B3-948B-1728B52AA6E4}">
                <adec:decorative xmlns:adec="http://schemas.microsoft.com/office/drawing/2017/decorative" val="1"/>
              </a:ext>
            </a:extLst>
          </p:cNvPr>
          <p:cNvSpPr>
            <a:spLocks noGrp="1"/>
          </p:cNvSpPr>
          <p:nvPr>
            <p:ph type="body" sz="quarter" idx="46"/>
          </p:nvPr>
        </p:nvSpPr>
        <p:spPr>
          <a:xfrm>
            <a:off x="534489" y="2767024"/>
            <a:ext cx="609980" cy="609980"/>
          </a:xfrm>
          <a:prstGeom prst="ellipse">
            <a:avLst/>
          </a:prstGeom>
          <a:solidFill>
            <a:schemeClr val="accent2">
              <a:lumMod val="40000"/>
              <a:lumOff val="60000"/>
            </a:schemeClr>
          </a:solidFill>
        </p:spPr>
        <p:txBody>
          <a:bodyPr anchor="ctr"/>
          <a:lstStyle>
            <a:lvl1pPr algn="ctr">
              <a:lnSpc>
                <a:spcPct val="100000"/>
              </a:lnSpc>
              <a:spcAft>
                <a:spcPts val="0"/>
              </a:spcAft>
              <a:defRPr sz="3800">
                <a:solidFill>
                  <a:schemeClr val="accent3">
                    <a:alpha val="0"/>
                  </a:schemeClr>
                </a:solidFill>
                <a:latin typeface="Marianne" panose="02000000000000000000" pitchFamily="2" charset="0"/>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endParaRPr lang="en-US" dirty="0"/>
          </a:p>
        </p:txBody>
      </p:sp>
      <p:sp>
        <p:nvSpPr>
          <p:cNvPr id="41" name="Picture Placeholder 12">
            <a:extLst>
              <a:ext uri="{FF2B5EF4-FFF2-40B4-BE49-F238E27FC236}">
                <a16:creationId xmlns:a16="http://schemas.microsoft.com/office/drawing/2014/main" id="{03E6A5B2-F702-AF15-CE11-C2A18E95FB69}"/>
              </a:ext>
            </a:extLst>
          </p:cNvPr>
          <p:cNvSpPr>
            <a:spLocks noGrp="1"/>
          </p:cNvSpPr>
          <p:nvPr>
            <p:ph type="pic" sz="quarter" idx="47" hasCustomPrompt="1"/>
          </p:nvPr>
        </p:nvSpPr>
        <p:spPr>
          <a:xfrm>
            <a:off x="582692" y="2815228"/>
            <a:ext cx="513574" cy="513572"/>
          </a:xfrm>
          <a:prstGeom prst="ellipse">
            <a:avLst/>
          </a:prstGeom>
        </p:spPr>
        <p:txBody>
          <a:bodyPr anchor="ctr"/>
          <a:lstStyle>
            <a:lvl1pPr algn="ctr">
              <a:defRPr sz="800"/>
            </a:lvl1pPr>
          </a:lstStyle>
          <a:p>
            <a:r>
              <a:rPr lang="fr-FR" dirty="0"/>
              <a:t>Picto</a:t>
            </a:r>
          </a:p>
        </p:txBody>
      </p:sp>
      <p:sp>
        <p:nvSpPr>
          <p:cNvPr id="36" name="Text Placeholder 14">
            <a:extLst>
              <a:ext uri="{FF2B5EF4-FFF2-40B4-BE49-F238E27FC236}">
                <a16:creationId xmlns:a16="http://schemas.microsoft.com/office/drawing/2014/main" id="{381EAFF9-5B77-0ACC-8C35-C4C8E87F1C73}"/>
              </a:ext>
            </a:extLst>
          </p:cNvPr>
          <p:cNvSpPr>
            <a:spLocks noGrp="1"/>
          </p:cNvSpPr>
          <p:nvPr>
            <p:ph type="body" sz="quarter" idx="44"/>
          </p:nvPr>
        </p:nvSpPr>
        <p:spPr>
          <a:xfrm>
            <a:off x="4614951" y="2420079"/>
            <a:ext cx="3292298" cy="3295782"/>
          </a:xfrm>
          <a:prstGeom prst="roundRect">
            <a:avLst/>
          </a:prstGeom>
          <a:solidFill>
            <a:srgbClr val="E793BE"/>
          </a:solidFill>
        </p:spPr>
        <p:txBody>
          <a:bodyPr lIns="360000" tIns="216000" rIns="180000" anchor="t"/>
          <a:lstStyle>
            <a:lvl1pPr>
              <a:lnSpc>
                <a:spcPct val="100000"/>
              </a:lnSpc>
              <a:spcAft>
                <a:spcPts val="2400"/>
              </a:spcAft>
              <a:defRPr sz="1800" b="1">
                <a:solidFill>
                  <a:schemeClr val="tx2"/>
                </a:solidFill>
                <a:latin typeface="Marianne" panose="02000000000000000000" pitchFamily="2" charset="0"/>
              </a:defRPr>
            </a:lvl1pPr>
            <a:lvl2pPr>
              <a:lnSpc>
                <a:spcPct val="100000"/>
              </a:lnSpc>
              <a:spcAft>
                <a:spcPts val="0"/>
              </a:spcAft>
              <a:defRPr sz="1200">
                <a:solidFill>
                  <a:schemeClr val="bg2"/>
                </a:solidFill>
                <a:latin typeface="Marianne" panose="02000000000000000000" pitchFamily="2" charset="0"/>
              </a:defRPr>
            </a:lvl2pPr>
            <a:lvl3pPr>
              <a:lnSpc>
                <a:spcPct val="100000"/>
              </a:lnSpc>
              <a:spcAft>
                <a:spcPts val="0"/>
              </a:spcAft>
              <a:defRPr sz="1200">
                <a:solidFill>
                  <a:schemeClr val="bg2"/>
                </a:solidFill>
                <a:latin typeface="Marianne" panose="02000000000000000000" pitchFamily="2" charset="0"/>
              </a:defRPr>
            </a:lvl3pPr>
            <a:lvl4pPr>
              <a:lnSpc>
                <a:spcPct val="100000"/>
              </a:lnSpc>
              <a:spcAft>
                <a:spcPts val="0"/>
              </a:spcAft>
              <a:defRPr sz="1200">
                <a:solidFill>
                  <a:schemeClr val="bg2"/>
                </a:solidFill>
                <a:latin typeface="Marianne" panose="02000000000000000000" pitchFamily="2" charset="0"/>
              </a:defRPr>
            </a:lvl4pPr>
            <a:lvl5pPr>
              <a:lnSpc>
                <a:spcPct val="100000"/>
              </a:lnSpc>
              <a:spcAft>
                <a:spcPts val="0"/>
              </a:spcAft>
              <a:defRPr sz="1200">
                <a:solidFill>
                  <a:schemeClr val="bg2"/>
                </a:solidFill>
                <a:latin typeface="Marianne" panose="02000000000000000000" pitchFamily="2" charset="0"/>
              </a:defRPr>
            </a:lvl5pPr>
            <a:lvl6pPr>
              <a:lnSpc>
                <a:spcPct val="100000"/>
              </a:lnSpc>
              <a:spcAft>
                <a:spcPts val="0"/>
              </a:spcAft>
              <a:defRPr sz="1200">
                <a:solidFill>
                  <a:schemeClr val="bg2"/>
                </a:solidFill>
                <a:latin typeface="Marianne" panose="02000000000000000000" pitchFamily="2" charset="0"/>
              </a:defRPr>
            </a:lvl6pPr>
            <a:lvl7pPr>
              <a:lnSpc>
                <a:spcPct val="100000"/>
              </a:lnSpc>
              <a:spcAft>
                <a:spcPts val="0"/>
              </a:spcAft>
              <a:defRPr sz="1200">
                <a:solidFill>
                  <a:schemeClr val="bg2"/>
                </a:solidFill>
                <a:latin typeface="Marianne" panose="02000000000000000000" pitchFamily="2" charset="0"/>
              </a:defRPr>
            </a:lvl7pPr>
            <a:lvl8pPr>
              <a:lnSpc>
                <a:spcPct val="100000"/>
              </a:lnSpc>
              <a:spcAft>
                <a:spcPts val="0"/>
              </a:spcAft>
              <a:defRPr sz="1200">
                <a:solidFill>
                  <a:schemeClr val="bg2"/>
                </a:solidFill>
                <a:latin typeface="Marianne" panose="02000000000000000000" pitchFamily="2" charset="0"/>
              </a:defRPr>
            </a:lvl8pPr>
            <a:lvl9pPr>
              <a:lnSpc>
                <a:spcPct val="100000"/>
              </a:lnSpc>
              <a:spcAft>
                <a:spcPts val="0"/>
              </a:spcAft>
              <a:defRPr sz="1200">
                <a:solidFill>
                  <a:schemeClr val="bg2"/>
                </a:solidFill>
                <a:latin typeface="Marianne" panose="02000000000000000000" pitchFamily="2"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fr-FR" dirty="0"/>
          </a:p>
        </p:txBody>
      </p:sp>
      <p:sp>
        <p:nvSpPr>
          <p:cNvPr id="38" name="Text Placeholder 14">
            <a:extLst>
              <a:ext uri="{FF2B5EF4-FFF2-40B4-BE49-F238E27FC236}">
                <a16:creationId xmlns:a16="http://schemas.microsoft.com/office/drawing/2014/main" id="{34C2A4D5-C1C7-CE6A-573B-D84643263774}"/>
              </a:ext>
              <a:ext uri="{C183D7F6-B498-43B3-948B-1728B52AA6E4}">
                <adec:decorative xmlns:adec="http://schemas.microsoft.com/office/drawing/2017/decorative" val="1"/>
              </a:ext>
            </a:extLst>
          </p:cNvPr>
          <p:cNvSpPr>
            <a:spLocks noGrp="1"/>
          </p:cNvSpPr>
          <p:nvPr>
            <p:ph type="body" sz="quarter" idx="36"/>
          </p:nvPr>
        </p:nvSpPr>
        <p:spPr>
          <a:xfrm>
            <a:off x="4312064" y="2767024"/>
            <a:ext cx="609980" cy="609980"/>
          </a:xfrm>
          <a:prstGeom prst="ellipse">
            <a:avLst/>
          </a:prstGeom>
          <a:solidFill>
            <a:srgbClr val="EFC9DC"/>
          </a:solidFill>
        </p:spPr>
        <p:txBody>
          <a:bodyPr anchor="ctr"/>
          <a:lstStyle>
            <a:lvl1pPr algn="ctr">
              <a:lnSpc>
                <a:spcPct val="100000"/>
              </a:lnSpc>
              <a:spcAft>
                <a:spcPts val="0"/>
              </a:spcAft>
              <a:defRPr sz="3800">
                <a:solidFill>
                  <a:schemeClr val="accent3">
                    <a:alpha val="0"/>
                  </a:schemeClr>
                </a:solidFill>
                <a:latin typeface="Marianne" panose="02000000000000000000" pitchFamily="2" charset="0"/>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endParaRPr lang="en-US" dirty="0"/>
          </a:p>
        </p:txBody>
      </p:sp>
      <p:sp>
        <p:nvSpPr>
          <p:cNvPr id="39" name="Picture Placeholder 12">
            <a:extLst>
              <a:ext uri="{FF2B5EF4-FFF2-40B4-BE49-F238E27FC236}">
                <a16:creationId xmlns:a16="http://schemas.microsoft.com/office/drawing/2014/main" id="{51E78D8C-7DD4-2D3E-69E6-42759AEED092}"/>
              </a:ext>
            </a:extLst>
          </p:cNvPr>
          <p:cNvSpPr>
            <a:spLocks noGrp="1"/>
          </p:cNvSpPr>
          <p:nvPr>
            <p:ph type="pic" sz="quarter" idx="17" hasCustomPrompt="1"/>
          </p:nvPr>
        </p:nvSpPr>
        <p:spPr>
          <a:xfrm>
            <a:off x="4360267" y="2815228"/>
            <a:ext cx="513574" cy="513572"/>
          </a:xfrm>
          <a:prstGeom prst="ellipse">
            <a:avLst/>
          </a:prstGeom>
        </p:spPr>
        <p:txBody>
          <a:bodyPr anchor="ctr"/>
          <a:lstStyle>
            <a:lvl1pPr algn="ctr">
              <a:defRPr sz="800"/>
            </a:lvl1pPr>
          </a:lstStyle>
          <a:p>
            <a:pPr marL="0" marR="0" lvl="0" indent="0" algn="ctr" defTabSz="914400" rtl="0" eaLnBrk="1" fontAlgn="auto" latinLnBrk="0" hangingPunct="1">
              <a:lnSpc>
                <a:spcPct val="100000"/>
              </a:lnSpc>
              <a:spcBef>
                <a:spcPts val="0"/>
              </a:spcBef>
              <a:spcAft>
                <a:spcPts val="0"/>
              </a:spcAft>
              <a:buClrTx/>
              <a:buSzTx/>
              <a:buFont typeface="Marianne" panose="02000000000000000000" pitchFamily="2" charset="0"/>
              <a:buNone/>
              <a:tabLst/>
              <a:defRPr/>
            </a:pPr>
            <a:r>
              <a:rPr lang="fr-FR" dirty="0"/>
              <a:t>Picto</a:t>
            </a:r>
          </a:p>
        </p:txBody>
      </p:sp>
      <p:sp>
        <p:nvSpPr>
          <p:cNvPr id="37" name="Text Placeholder 14">
            <a:extLst>
              <a:ext uri="{FF2B5EF4-FFF2-40B4-BE49-F238E27FC236}">
                <a16:creationId xmlns:a16="http://schemas.microsoft.com/office/drawing/2014/main" id="{B27D59E6-1616-CEE7-69D6-36B195796693}"/>
              </a:ext>
            </a:extLst>
          </p:cNvPr>
          <p:cNvSpPr>
            <a:spLocks noGrp="1"/>
          </p:cNvSpPr>
          <p:nvPr>
            <p:ph type="body" sz="quarter" idx="45"/>
          </p:nvPr>
        </p:nvSpPr>
        <p:spPr>
          <a:xfrm>
            <a:off x="8391216" y="2420079"/>
            <a:ext cx="3292298" cy="3295782"/>
          </a:xfrm>
          <a:prstGeom prst="roundRect">
            <a:avLst/>
          </a:prstGeom>
          <a:solidFill>
            <a:schemeClr val="tx2"/>
          </a:solidFill>
        </p:spPr>
        <p:txBody>
          <a:bodyPr lIns="360000" tIns="216000" rIns="180000" anchor="t"/>
          <a:lstStyle>
            <a:lvl1pPr>
              <a:lnSpc>
                <a:spcPct val="100000"/>
              </a:lnSpc>
              <a:spcAft>
                <a:spcPts val="2400"/>
              </a:spcAft>
              <a:defRPr sz="1800" b="1">
                <a:solidFill>
                  <a:schemeClr val="bg1"/>
                </a:solidFill>
                <a:latin typeface="Marianne" panose="02000000000000000000" pitchFamily="2" charset="0"/>
              </a:defRPr>
            </a:lvl1pPr>
            <a:lvl2pPr>
              <a:lnSpc>
                <a:spcPct val="100000"/>
              </a:lnSpc>
              <a:spcAft>
                <a:spcPts val="0"/>
              </a:spcAft>
              <a:defRPr sz="1200">
                <a:solidFill>
                  <a:schemeClr val="bg1"/>
                </a:solidFill>
                <a:latin typeface="Marianne" panose="02000000000000000000" pitchFamily="2" charset="0"/>
              </a:defRPr>
            </a:lvl2pPr>
            <a:lvl3pPr>
              <a:lnSpc>
                <a:spcPct val="100000"/>
              </a:lnSpc>
              <a:spcAft>
                <a:spcPts val="0"/>
              </a:spcAft>
              <a:defRPr sz="1200">
                <a:solidFill>
                  <a:schemeClr val="bg1"/>
                </a:solidFill>
                <a:latin typeface="Marianne" panose="02000000000000000000" pitchFamily="2" charset="0"/>
              </a:defRPr>
            </a:lvl3pPr>
            <a:lvl4pPr>
              <a:lnSpc>
                <a:spcPct val="100000"/>
              </a:lnSpc>
              <a:spcAft>
                <a:spcPts val="0"/>
              </a:spcAft>
              <a:defRPr sz="1200">
                <a:solidFill>
                  <a:schemeClr val="bg1"/>
                </a:solidFill>
                <a:latin typeface="Marianne" panose="02000000000000000000" pitchFamily="2" charset="0"/>
              </a:defRPr>
            </a:lvl4pPr>
            <a:lvl5pPr>
              <a:lnSpc>
                <a:spcPct val="100000"/>
              </a:lnSpc>
              <a:spcAft>
                <a:spcPts val="0"/>
              </a:spcAft>
              <a:defRPr sz="1200">
                <a:solidFill>
                  <a:schemeClr val="bg1"/>
                </a:solidFill>
                <a:latin typeface="Marianne" panose="02000000000000000000" pitchFamily="2" charset="0"/>
              </a:defRPr>
            </a:lvl5pPr>
            <a:lvl6pPr>
              <a:lnSpc>
                <a:spcPct val="100000"/>
              </a:lnSpc>
              <a:spcAft>
                <a:spcPts val="0"/>
              </a:spcAft>
              <a:defRPr sz="1200">
                <a:solidFill>
                  <a:schemeClr val="bg1"/>
                </a:solidFill>
                <a:latin typeface="Marianne" panose="02000000000000000000" pitchFamily="2" charset="0"/>
              </a:defRPr>
            </a:lvl6pPr>
            <a:lvl7pPr>
              <a:lnSpc>
                <a:spcPct val="100000"/>
              </a:lnSpc>
              <a:spcAft>
                <a:spcPts val="0"/>
              </a:spcAft>
              <a:defRPr sz="1200">
                <a:solidFill>
                  <a:schemeClr val="bg1"/>
                </a:solidFill>
                <a:latin typeface="Marianne" panose="02000000000000000000" pitchFamily="2" charset="0"/>
              </a:defRPr>
            </a:lvl7pPr>
            <a:lvl8pPr>
              <a:lnSpc>
                <a:spcPct val="100000"/>
              </a:lnSpc>
              <a:spcAft>
                <a:spcPts val="0"/>
              </a:spcAft>
              <a:defRPr sz="1200">
                <a:solidFill>
                  <a:schemeClr val="bg1"/>
                </a:solidFill>
                <a:latin typeface="Marianne" panose="02000000000000000000" pitchFamily="2" charset="0"/>
              </a:defRPr>
            </a:lvl8pPr>
            <a:lvl9pPr>
              <a:lnSpc>
                <a:spcPct val="100000"/>
              </a:lnSpc>
              <a:spcAft>
                <a:spcPts val="0"/>
              </a:spcAft>
              <a:defRPr sz="1200">
                <a:solidFill>
                  <a:schemeClr val="bg1"/>
                </a:solidFill>
                <a:latin typeface="Marianne" panose="02000000000000000000" pitchFamily="2"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fr-FR" dirty="0"/>
          </a:p>
        </p:txBody>
      </p:sp>
      <p:sp>
        <p:nvSpPr>
          <p:cNvPr id="42" name="Text Placeholder 14">
            <a:extLst>
              <a:ext uri="{FF2B5EF4-FFF2-40B4-BE49-F238E27FC236}">
                <a16:creationId xmlns:a16="http://schemas.microsoft.com/office/drawing/2014/main" id="{6AE453FD-E568-AEAA-B810-6ADE4D2B4943}"/>
              </a:ext>
              <a:ext uri="{C183D7F6-B498-43B3-948B-1728B52AA6E4}">
                <adec:decorative xmlns:adec="http://schemas.microsoft.com/office/drawing/2017/decorative" val="1"/>
              </a:ext>
            </a:extLst>
          </p:cNvPr>
          <p:cNvSpPr>
            <a:spLocks noGrp="1"/>
          </p:cNvSpPr>
          <p:nvPr>
            <p:ph type="body" sz="quarter" idx="48"/>
          </p:nvPr>
        </p:nvSpPr>
        <p:spPr>
          <a:xfrm>
            <a:off x="8085433" y="2767024"/>
            <a:ext cx="609980" cy="609980"/>
          </a:xfrm>
          <a:prstGeom prst="ellipse">
            <a:avLst/>
          </a:prstGeom>
          <a:solidFill>
            <a:schemeClr val="accent3">
              <a:lumMod val="20000"/>
              <a:lumOff val="80000"/>
            </a:schemeClr>
          </a:solidFill>
        </p:spPr>
        <p:txBody>
          <a:bodyPr anchor="ctr"/>
          <a:lstStyle>
            <a:lvl1pPr algn="ctr">
              <a:lnSpc>
                <a:spcPct val="100000"/>
              </a:lnSpc>
              <a:spcAft>
                <a:spcPts val="0"/>
              </a:spcAft>
              <a:defRPr sz="3800">
                <a:solidFill>
                  <a:schemeClr val="accent3">
                    <a:alpha val="0"/>
                  </a:schemeClr>
                </a:solidFill>
                <a:latin typeface="Marianne" panose="02000000000000000000" pitchFamily="2" charset="0"/>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endParaRPr lang="en-US" dirty="0"/>
          </a:p>
        </p:txBody>
      </p:sp>
      <p:sp>
        <p:nvSpPr>
          <p:cNvPr id="43" name="Picture Placeholder 12">
            <a:extLst>
              <a:ext uri="{FF2B5EF4-FFF2-40B4-BE49-F238E27FC236}">
                <a16:creationId xmlns:a16="http://schemas.microsoft.com/office/drawing/2014/main" id="{D98AD34D-61AD-643B-EAA3-BFF5792F263B}"/>
              </a:ext>
            </a:extLst>
          </p:cNvPr>
          <p:cNvSpPr>
            <a:spLocks noGrp="1"/>
          </p:cNvSpPr>
          <p:nvPr>
            <p:ph type="pic" sz="quarter" idx="49" hasCustomPrompt="1"/>
          </p:nvPr>
        </p:nvSpPr>
        <p:spPr>
          <a:xfrm>
            <a:off x="8133636" y="2815228"/>
            <a:ext cx="513574" cy="513572"/>
          </a:xfrm>
          <a:prstGeom prst="ellipse">
            <a:avLst/>
          </a:prstGeom>
        </p:spPr>
        <p:txBody>
          <a:bodyPr anchor="ctr"/>
          <a:lstStyle>
            <a:lvl1pPr algn="ctr">
              <a:defRPr sz="800"/>
            </a:lvl1pPr>
          </a:lstStyle>
          <a:p>
            <a:pPr marL="0" marR="0" lvl="0" indent="0" algn="ctr" defTabSz="914400" rtl="0" eaLnBrk="1" fontAlgn="auto" latinLnBrk="0" hangingPunct="1">
              <a:lnSpc>
                <a:spcPct val="100000"/>
              </a:lnSpc>
              <a:spcBef>
                <a:spcPts val="0"/>
              </a:spcBef>
              <a:spcAft>
                <a:spcPts val="0"/>
              </a:spcAft>
              <a:buClrTx/>
              <a:buSzTx/>
              <a:buFont typeface="Marianne" panose="02000000000000000000" pitchFamily="2" charset="0"/>
              <a:buNone/>
              <a:tabLst/>
              <a:defRPr/>
            </a:pPr>
            <a:r>
              <a:rPr lang="fr-FR" dirty="0"/>
              <a:t>Picto</a:t>
            </a:r>
          </a:p>
        </p:txBody>
      </p:sp>
      <p:sp>
        <p:nvSpPr>
          <p:cNvPr id="2" name="Footer Placeholder 1" descr="Titre de la diapositive">
            <a:extLst>
              <a:ext uri="{FF2B5EF4-FFF2-40B4-BE49-F238E27FC236}">
                <a16:creationId xmlns:a16="http://schemas.microsoft.com/office/drawing/2014/main" id="{0469153B-27DD-CDA6-CD4A-1F544E45B8D9}"/>
              </a:ext>
            </a:extLst>
          </p:cNvPr>
          <p:cNvSpPr>
            <a:spLocks noGrp="1"/>
          </p:cNvSpPr>
          <p:nvPr>
            <p:ph type="ftr" sz="quarter" idx="10"/>
          </p:nvPr>
        </p:nvSpPr>
        <p:spPr>
          <a:xfrm>
            <a:off x="571758" y="6311001"/>
            <a:ext cx="1856549" cy="235134"/>
          </a:xfrm>
          <a:prstGeom prst="rect">
            <a:avLst/>
          </a:prstGeom>
        </p:spPr>
        <p:txBody>
          <a:bodyPr/>
          <a:lstStyle>
            <a:lvl1pPr>
              <a:defRPr>
                <a:solidFill>
                  <a:schemeClr val="bg2"/>
                </a:solidFill>
              </a:defRPr>
            </a:lvl1pPr>
          </a:lstStyle>
          <a:p>
            <a:r>
              <a:rPr lang="fr-FR"/>
              <a:t>Titre de la diapositive</a:t>
            </a:r>
            <a:endParaRPr lang="fr-FR" dirty="0"/>
          </a:p>
        </p:txBody>
      </p:sp>
      <p:sp>
        <p:nvSpPr>
          <p:cNvPr id="7" name="Text Placeholder 17">
            <a:extLst>
              <a:ext uri="{FF2B5EF4-FFF2-40B4-BE49-F238E27FC236}">
                <a16:creationId xmlns:a16="http://schemas.microsoft.com/office/drawing/2014/main" id="{3F7AEFC3-DF14-E900-2853-D80DE5200D22}"/>
              </a:ext>
              <a:ext uri="{C183D7F6-B498-43B3-948B-1728B52AA6E4}">
                <adec:decorative xmlns:adec="http://schemas.microsoft.com/office/drawing/2017/decorative" val="1"/>
              </a:ext>
            </a:extLst>
          </p:cNvPr>
          <p:cNvSpPr>
            <a:spLocks noGrp="1"/>
          </p:cNvSpPr>
          <p:nvPr>
            <p:ph type="body" sz="quarter" idx="39"/>
          </p:nvPr>
        </p:nvSpPr>
        <p:spPr>
          <a:xfrm>
            <a:off x="10630332" y="6180224"/>
            <a:ext cx="896649" cy="444679"/>
          </a:xfrm>
          <a:blipFill>
            <a:blip r:embed="rId2"/>
            <a:stretch>
              <a:fillRect/>
            </a:stretch>
          </a:blipFill>
        </p:spPr>
        <p:txBody>
          <a:bodyPr/>
          <a:lstStyle>
            <a:lvl1pPr>
              <a:defRPr sz="100">
                <a:solidFill>
                  <a:schemeClr val="tx2">
                    <a:alpha val="0"/>
                  </a:schemeClr>
                </a:solidFill>
              </a:defRPr>
            </a:lvl1pPr>
            <a:lvl2pPr>
              <a:defRPr sz="100">
                <a:solidFill>
                  <a:schemeClr val="tx2">
                    <a:alpha val="0"/>
                  </a:schemeClr>
                </a:solidFill>
              </a:defRPr>
            </a:lvl2pPr>
            <a:lvl3pPr>
              <a:defRPr sz="100">
                <a:solidFill>
                  <a:schemeClr val="tx2">
                    <a:alpha val="0"/>
                  </a:schemeClr>
                </a:solidFill>
              </a:defRPr>
            </a:lvl3pPr>
            <a:lvl4pPr>
              <a:defRPr sz="100">
                <a:solidFill>
                  <a:schemeClr val="tx2">
                    <a:alpha val="0"/>
                  </a:schemeClr>
                </a:solidFill>
              </a:defRPr>
            </a:lvl4pPr>
            <a:lvl5pPr>
              <a:defRPr sz="100">
                <a:solidFill>
                  <a:schemeClr val="tx2">
                    <a:alpha val="0"/>
                  </a:schemeClr>
                </a:solidFill>
              </a:defRPr>
            </a:lvl5pPr>
            <a:lvl6pPr>
              <a:defRPr sz="100">
                <a:solidFill>
                  <a:schemeClr val="tx2">
                    <a:alpha val="0"/>
                  </a:schemeClr>
                </a:solidFill>
              </a:defRPr>
            </a:lvl6pPr>
            <a:lvl7pPr>
              <a:defRPr sz="100">
                <a:solidFill>
                  <a:schemeClr val="tx2">
                    <a:alpha val="0"/>
                  </a:schemeClr>
                </a:solidFill>
              </a:defRPr>
            </a:lvl7pPr>
            <a:lvl8pPr>
              <a:defRPr sz="100">
                <a:solidFill>
                  <a:schemeClr val="tx2">
                    <a:alpha val="0"/>
                  </a:schemeClr>
                </a:solidFill>
              </a:defRPr>
            </a:lvl8pPr>
            <a:lvl9pPr>
              <a:defRPr sz="100">
                <a:solidFill>
                  <a:schemeClr val="tx2">
                    <a:alpha val="0"/>
                  </a:schemeClr>
                </a:solidFill>
              </a:defRPr>
            </a:lvl9pPr>
          </a:lstStyle>
          <a:p>
            <a:pPr lvl="0"/>
            <a:endParaRPr lang="fr-FR" dirty="0"/>
          </a:p>
        </p:txBody>
      </p:sp>
    </p:spTree>
    <p:extLst>
      <p:ext uri="{BB962C8B-B14F-4D97-AF65-F5344CB8AC3E}">
        <p14:creationId xmlns:p14="http://schemas.microsoft.com/office/powerpoint/2010/main" val="182886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page">
    <p:bg>
      <p:bgPr>
        <a:solidFill>
          <a:srgbClr val="FFFFFF"/>
        </a:solidFill>
        <a:effectLst/>
      </p:bgPr>
    </p:bg>
    <p:spTree>
      <p:nvGrpSpPr>
        <p:cNvPr id="1" name=""/>
        <p:cNvGrpSpPr/>
        <p:nvPr/>
      </p:nvGrpSpPr>
      <p:grpSpPr>
        <a:xfrm>
          <a:off x="0" y="0"/>
          <a:ext cx="0" cy="0"/>
          <a:chOff x="0" y="0"/>
          <a:chExt cx="0" cy="0"/>
        </a:xfrm>
      </p:grpSpPr>
      <p:sp>
        <p:nvSpPr>
          <p:cNvPr id="12" name="Espace réservé du texte 11">
            <a:extLst>
              <a:ext uri="{FF2B5EF4-FFF2-40B4-BE49-F238E27FC236}">
                <a16:creationId xmlns:a16="http://schemas.microsoft.com/office/drawing/2014/main" id="{2E974F78-5DF5-2095-BA28-0AE033CFDE9F}"/>
              </a:ext>
              <a:ext uri="{C183D7F6-B498-43B3-948B-1728B52AA6E4}">
                <adec:decorative xmlns:adec="http://schemas.microsoft.com/office/drawing/2017/decorative" val="1"/>
              </a:ext>
            </a:extLst>
          </p:cNvPr>
          <p:cNvSpPr>
            <a:spLocks noGrp="1"/>
          </p:cNvSpPr>
          <p:nvPr>
            <p:ph type="body" sz="quarter" idx="24" hasCustomPrompt="1"/>
          </p:nvPr>
        </p:nvSpPr>
        <p:spPr>
          <a:xfrm>
            <a:off x="3171055" y="388976"/>
            <a:ext cx="9020946" cy="6469024"/>
          </a:xfrm>
          <a:custGeom>
            <a:avLst/>
            <a:gdLst>
              <a:gd name="connsiteX0" fmla="*/ 4945505 w 9020946"/>
              <a:gd name="connsiteY0" fmla="*/ 0 h 6469024"/>
              <a:gd name="connsiteX1" fmla="*/ 5771187 w 9020946"/>
              <a:gd name="connsiteY1" fmla="*/ 161155 h 6469024"/>
              <a:gd name="connsiteX2" fmla="*/ 8936706 w 9020946"/>
              <a:gd name="connsiteY2" fmla="*/ 1984322 h 6469024"/>
              <a:gd name="connsiteX3" fmla="*/ 9020946 w 9020946"/>
              <a:gd name="connsiteY3" fmla="*/ 2056378 h 6469024"/>
              <a:gd name="connsiteX4" fmla="*/ 9020946 w 9020946"/>
              <a:gd name="connsiteY4" fmla="*/ 6469024 h 6469024"/>
              <a:gd name="connsiteX5" fmla="*/ 56808 w 9020946"/>
              <a:gd name="connsiteY5" fmla="*/ 6469024 h 6469024"/>
              <a:gd name="connsiteX6" fmla="*/ 31222 w 9020946"/>
              <a:gd name="connsiteY6" fmla="*/ 6170845 h 6469024"/>
              <a:gd name="connsiteX7" fmla="*/ 1 w 9020946"/>
              <a:gd name="connsiteY7" fmla="*/ 5252589 h 6469024"/>
              <a:gd name="connsiteX8" fmla="*/ 126073 w 9020946"/>
              <a:gd name="connsiteY8" fmla="*/ 3415976 h 6469024"/>
              <a:gd name="connsiteX9" fmla="*/ 954371 w 9020946"/>
              <a:gd name="connsiteY9" fmla="*/ 1984322 h 6469024"/>
              <a:gd name="connsiteX10" fmla="*/ 4119822 w 9020946"/>
              <a:gd name="connsiteY10" fmla="*/ 161155 h 6469024"/>
              <a:gd name="connsiteX11" fmla="*/ 4945505 w 9020946"/>
              <a:gd name="connsiteY11" fmla="*/ 0 h 6469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20946" h="6469024">
                <a:moveTo>
                  <a:pt x="4945505" y="0"/>
                </a:moveTo>
                <a:cubicBezTo>
                  <a:pt x="5226075" y="0"/>
                  <a:pt x="5506646" y="53719"/>
                  <a:pt x="5771187" y="161155"/>
                </a:cubicBezTo>
                <a:cubicBezTo>
                  <a:pt x="6912831" y="624859"/>
                  <a:pt x="7976495" y="1241364"/>
                  <a:pt x="8936706" y="1984322"/>
                </a:cubicBezTo>
                <a:lnTo>
                  <a:pt x="9020946" y="2056378"/>
                </a:lnTo>
                <a:lnTo>
                  <a:pt x="9020946" y="6469024"/>
                </a:lnTo>
                <a:lnTo>
                  <a:pt x="56808" y="6469024"/>
                </a:lnTo>
                <a:lnTo>
                  <a:pt x="31222" y="6170845"/>
                </a:lnTo>
                <a:cubicBezTo>
                  <a:pt x="10258" y="5864562"/>
                  <a:pt x="-101" y="5558295"/>
                  <a:pt x="1" y="5252589"/>
                </a:cubicBezTo>
                <a:cubicBezTo>
                  <a:pt x="-203" y="4641109"/>
                  <a:pt x="41436" y="4027524"/>
                  <a:pt x="126073" y="3415976"/>
                </a:cubicBezTo>
                <a:cubicBezTo>
                  <a:pt x="204460" y="2849318"/>
                  <a:pt x="501911" y="2334409"/>
                  <a:pt x="954371" y="1984322"/>
                </a:cubicBezTo>
                <a:cubicBezTo>
                  <a:pt x="1914514" y="1241296"/>
                  <a:pt x="2978246" y="624859"/>
                  <a:pt x="4119822" y="161155"/>
                </a:cubicBezTo>
                <a:cubicBezTo>
                  <a:pt x="4384363" y="53719"/>
                  <a:pt x="4664934" y="0"/>
                  <a:pt x="4945505" y="0"/>
                </a:cubicBezTo>
                <a:close/>
              </a:path>
            </a:pathLst>
          </a:custGeom>
          <a:solidFill>
            <a:schemeClr val="accent1"/>
          </a:solidFill>
        </p:spPr>
        <p:txBody>
          <a:bodyPr wrap="square">
            <a:noAutofit/>
          </a:bodyPr>
          <a:lstStyle>
            <a:lvl1pPr>
              <a:defRPr>
                <a:solidFill>
                  <a:schemeClr val="tx2">
                    <a:alpha val="0"/>
                  </a:schemeClr>
                </a:solidFill>
              </a:defRPr>
            </a:lvl1pPr>
            <a:lvl5pPr>
              <a:defRPr/>
            </a:lvl5pPr>
          </a:lstStyle>
          <a:p>
            <a:pPr lvl="0"/>
            <a:r>
              <a:rPr lang="fr-FR" dirty="0"/>
              <a:t>'</a:t>
            </a:r>
          </a:p>
        </p:txBody>
      </p:sp>
      <p:grpSp>
        <p:nvGrpSpPr>
          <p:cNvPr id="27" name="Group 26">
            <a:extLst>
              <a:ext uri="{FF2B5EF4-FFF2-40B4-BE49-F238E27FC236}">
                <a16:creationId xmlns:a16="http://schemas.microsoft.com/office/drawing/2014/main" id="{6A84D5D1-C99C-5B24-C5D3-F357B9BD107F}"/>
              </a:ext>
            </a:extLst>
          </p:cNvPr>
          <p:cNvGrpSpPr/>
          <p:nvPr userDrawn="1"/>
        </p:nvGrpSpPr>
        <p:grpSpPr>
          <a:xfrm>
            <a:off x="574676" y="574676"/>
            <a:ext cx="2832100" cy="836100"/>
            <a:chOff x="574675" y="574675"/>
            <a:chExt cx="2957513" cy="873125"/>
          </a:xfrm>
        </p:grpSpPr>
        <p:pic>
          <p:nvPicPr>
            <p:cNvPr id="28" name="Graphic 27">
              <a:extLst>
                <a:ext uri="{FF2B5EF4-FFF2-40B4-BE49-F238E27FC236}">
                  <a16:creationId xmlns:a16="http://schemas.microsoft.com/office/drawing/2014/main" id="{83B90F13-BFED-F42E-3160-DAEFE8AA9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4675" y="574675"/>
              <a:ext cx="993800" cy="873125"/>
            </a:xfrm>
            <a:prstGeom prst="rect">
              <a:avLst/>
            </a:prstGeom>
          </p:spPr>
        </p:pic>
        <p:pic>
          <p:nvPicPr>
            <p:cNvPr id="29" name="Graphic 28">
              <a:extLst>
                <a:ext uri="{FF2B5EF4-FFF2-40B4-BE49-F238E27FC236}">
                  <a16:creationId xmlns:a16="http://schemas.microsoft.com/office/drawing/2014/main" id="{675DEB7F-BF68-12E8-DF53-84EEBC7FBA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71624" y="574675"/>
              <a:ext cx="1760564" cy="873125"/>
            </a:xfrm>
            <a:prstGeom prst="rect">
              <a:avLst/>
            </a:prstGeom>
          </p:spPr>
        </p:pic>
      </p:grpSp>
      <p:sp>
        <p:nvSpPr>
          <p:cNvPr id="5" name="Title 1">
            <a:extLst>
              <a:ext uri="{FF2B5EF4-FFF2-40B4-BE49-F238E27FC236}">
                <a16:creationId xmlns:a16="http://schemas.microsoft.com/office/drawing/2014/main" id="{E30BBDD3-E24C-EE24-20EA-618588B5FEA6}"/>
              </a:ext>
            </a:extLst>
          </p:cNvPr>
          <p:cNvSpPr>
            <a:spLocks noGrp="1"/>
          </p:cNvSpPr>
          <p:nvPr>
            <p:ph type="title"/>
          </p:nvPr>
        </p:nvSpPr>
        <p:spPr>
          <a:xfrm>
            <a:off x="4279900" y="3040381"/>
            <a:ext cx="7335836" cy="1907346"/>
          </a:xfrm>
        </p:spPr>
        <p:txBody>
          <a:bodyPr anchor="t"/>
          <a:lstStyle>
            <a:lvl1pPr>
              <a:defRPr lang="en-GB" sz="7200" kern="1200" spc="-20" dirty="0">
                <a:solidFill>
                  <a:schemeClr val="bg1"/>
                </a:solidFill>
                <a:latin typeface="Marianne" panose="02000000000000000000" pitchFamily="2" charset="0"/>
                <a:ea typeface="+mn-ea"/>
                <a:cs typeface="+mn-cs"/>
              </a:defRPr>
            </a:lvl1pPr>
          </a:lstStyle>
          <a:p>
            <a:r>
              <a:rPr lang="en-US" dirty="0"/>
              <a:t>Click to edit</a:t>
            </a:r>
            <a:endParaRPr lang="en-GB" dirty="0"/>
          </a:p>
        </p:txBody>
      </p:sp>
      <p:sp>
        <p:nvSpPr>
          <p:cNvPr id="4" name="Text Placeholder 5">
            <a:extLst>
              <a:ext uri="{FF2B5EF4-FFF2-40B4-BE49-F238E27FC236}">
                <a16:creationId xmlns:a16="http://schemas.microsoft.com/office/drawing/2014/main" id="{D29998C9-6FCB-1221-A2D4-0CB8ECCEDC5D}"/>
              </a:ext>
            </a:extLst>
          </p:cNvPr>
          <p:cNvSpPr>
            <a:spLocks noGrp="1"/>
          </p:cNvSpPr>
          <p:nvPr>
            <p:ph type="body" sz="quarter" idx="20" hasCustomPrompt="1"/>
          </p:nvPr>
        </p:nvSpPr>
        <p:spPr>
          <a:xfrm>
            <a:off x="4279900" y="5086350"/>
            <a:ext cx="7335836" cy="1196975"/>
          </a:xfrm>
        </p:spPr>
        <p:txBody>
          <a:bodyPr/>
          <a:lstStyle>
            <a:lvl1pPr>
              <a:defRPr lang="en-US" sz="2400" b="1" kern="1200" cap="all" spc="-20" baseline="0" dirty="0" smtClean="0">
                <a:solidFill>
                  <a:schemeClr val="bg1"/>
                </a:solidFill>
                <a:latin typeface="Marianne" panose="02000000000000000000" pitchFamily="2" charset="0"/>
                <a:ea typeface="+mn-ea"/>
                <a:cs typeface="+mn-cs"/>
              </a:defRPr>
            </a:lvl1pPr>
            <a:lvl2pPr>
              <a:defRPr lang="en-US" sz="2400" kern="1200" cap="all" spc="-20" baseline="0" dirty="0" smtClean="0">
                <a:solidFill>
                  <a:schemeClr val="accent1"/>
                </a:solidFill>
                <a:latin typeface="+mj-lt"/>
                <a:ea typeface="+mn-ea"/>
                <a:cs typeface="+mn-cs"/>
              </a:defRPr>
            </a:lvl2pPr>
            <a:lvl3pPr>
              <a:defRPr lang="en-US" sz="2400" kern="1200" cap="all" spc="-20" baseline="0" dirty="0" smtClean="0">
                <a:solidFill>
                  <a:schemeClr val="accent1"/>
                </a:solidFill>
                <a:latin typeface="+mj-lt"/>
                <a:ea typeface="+mn-ea"/>
                <a:cs typeface="+mn-cs"/>
              </a:defRPr>
            </a:lvl3pPr>
            <a:lvl4pPr>
              <a:defRPr lang="en-US" sz="2400" kern="1200" cap="all" spc="-20" baseline="0" dirty="0" smtClean="0">
                <a:solidFill>
                  <a:schemeClr val="accent1"/>
                </a:solidFill>
                <a:latin typeface="+mj-lt"/>
                <a:ea typeface="+mn-ea"/>
                <a:cs typeface="+mn-cs"/>
              </a:defRPr>
            </a:lvl4pPr>
            <a:lvl5pPr>
              <a:defRPr lang="fr-FR" sz="2400" kern="1200" cap="all" spc="-20" baseline="0" dirty="0">
                <a:solidFill>
                  <a:schemeClr val="accent1"/>
                </a:solidFill>
                <a:latin typeface="+mj-lt"/>
                <a:ea typeface="+mn-ea"/>
                <a:cs typeface="+mn-cs"/>
              </a:defRPr>
            </a:lvl5pPr>
          </a:lstStyle>
          <a:p>
            <a:pPr lvl="0"/>
            <a:r>
              <a:rPr lang="en-US" dirty="0"/>
              <a:t>This is a subtitle</a:t>
            </a:r>
          </a:p>
        </p:txBody>
      </p:sp>
      <p:sp>
        <p:nvSpPr>
          <p:cNvPr id="14" name="Text Placeholder 20">
            <a:extLst>
              <a:ext uri="{FF2B5EF4-FFF2-40B4-BE49-F238E27FC236}">
                <a16:creationId xmlns:a16="http://schemas.microsoft.com/office/drawing/2014/main" id="{2034B99D-DBEB-096A-6493-9E9700111A62}"/>
              </a:ext>
              <a:ext uri="{C183D7F6-B498-43B3-948B-1728B52AA6E4}">
                <adec:decorative xmlns:adec="http://schemas.microsoft.com/office/drawing/2017/decorative" val="1"/>
              </a:ext>
            </a:extLst>
          </p:cNvPr>
          <p:cNvSpPr>
            <a:spLocks noGrp="1"/>
          </p:cNvSpPr>
          <p:nvPr>
            <p:ph type="body" sz="quarter" idx="21" hasCustomPrompt="1"/>
          </p:nvPr>
        </p:nvSpPr>
        <p:spPr>
          <a:xfrm>
            <a:off x="2996406" y="3172618"/>
            <a:ext cx="728664" cy="728664"/>
          </a:xfrm>
          <a:custGeom>
            <a:avLst/>
            <a:gdLst>
              <a:gd name="connsiteX0" fmla="*/ 364332 w 728664"/>
              <a:gd name="connsiteY0" fmla="*/ 0 h 728664"/>
              <a:gd name="connsiteX1" fmla="*/ 728664 w 728664"/>
              <a:gd name="connsiteY1" fmla="*/ 364332 h 728664"/>
              <a:gd name="connsiteX2" fmla="*/ 364332 w 728664"/>
              <a:gd name="connsiteY2" fmla="*/ 728664 h 728664"/>
              <a:gd name="connsiteX3" fmla="*/ 0 w 728664"/>
              <a:gd name="connsiteY3" fmla="*/ 364332 h 728664"/>
              <a:gd name="connsiteX4" fmla="*/ 364332 w 728664"/>
              <a:gd name="connsiteY4" fmla="*/ 0 h 72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4" h="728664">
                <a:moveTo>
                  <a:pt x="364332" y="0"/>
                </a:moveTo>
                <a:cubicBezTo>
                  <a:pt x="565547" y="0"/>
                  <a:pt x="728664" y="163117"/>
                  <a:pt x="728664" y="364332"/>
                </a:cubicBezTo>
                <a:cubicBezTo>
                  <a:pt x="728664" y="565547"/>
                  <a:pt x="565547" y="728664"/>
                  <a:pt x="364332" y="728664"/>
                </a:cubicBezTo>
                <a:cubicBezTo>
                  <a:pt x="163117" y="728664"/>
                  <a:pt x="0" y="565547"/>
                  <a:pt x="0" y="364332"/>
                </a:cubicBezTo>
                <a:cubicBezTo>
                  <a:pt x="0" y="163117"/>
                  <a:pt x="163117" y="0"/>
                  <a:pt x="364332" y="0"/>
                </a:cubicBezTo>
                <a:close/>
              </a:path>
            </a:pathLst>
          </a:custGeom>
          <a:solidFill>
            <a:schemeClr val="bg2"/>
          </a:solidFill>
        </p:spPr>
        <p:txBody>
          <a:bodyPr vert="horz" wrap="square" lIns="0" tIns="0" rIns="0" bIns="0" rtlCol="0">
            <a:noAutofit/>
          </a:bodyPr>
          <a:lstStyle>
            <a:lvl1pPr>
              <a:defRPr lang="fr-FR" dirty="0">
                <a:solidFill>
                  <a:schemeClr val="tx2">
                    <a:alpha val="0"/>
                  </a:schemeClr>
                </a:solidFill>
              </a:defRPr>
            </a:lvl1pPr>
          </a:lstStyle>
          <a:p>
            <a:pPr lvl="0"/>
            <a:r>
              <a:rPr lang="fr-FR" dirty="0"/>
              <a:t>'</a:t>
            </a:r>
          </a:p>
        </p:txBody>
      </p:sp>
    </p:spTree>
    <p:extLst>
      <p:ext uri="{BB962C8B-B14F-4D97-AF65-F5344CB8AC3E}">
        <p14:creationId xmlns:p14="http://schemas.microsoft.com/office/powerpoint/2010/main" val="1669207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mmaire">
    <p:bg>
      <p:bgPr>
        <a:solidFill>
          <a:srgbClr val="FFFFFF"/>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A8E668-3EA9-2ABD-8441-36F2D4ACAFD3}"/>
              </a:ext>
            </a:extLst>
          </p:cNvPr>
          <p:cNvSpPr>
            <a:spLocks noGrp="1"/>
          </p:cNvSpPr>
          <p:nvPr>
            <p:ph type="title" hasCustomPrompt="1"/>
          </p:nvPr>
        </p:nvSpPr>
        <p:spPr>
          <a:xfrm>
            <a:off x="890272" y="1501775"/>
            <a:ext cx="4494528" cy="747897"/>
          </a:xfrm>
        </p:spPr>
        <p:txBody>
          <a:bodyPr/>
          <a:lstStyle>
            <a:lvl1pPr>
              <a:defRPr sz="5400">
                <a:solidFill>
                  <a:schemeClr val="bg2"/>
                </a:solidFill>
              </a:defRPr>
            </a:lvl1pPr>
          </a:lstStyle>
          <a:p>
            <a:r>
              <a:rPr lang="en-US" dirty="0" err="1"/>
              <a:t>Sommaire</a:t>
            </a:r>
            <a:endParaRPr lang="fr-FR" dirty="0"/>
          </a:p>
        </p:txBody>
      </p:sp>
      <p:sp>
        <p:nvSpPr>
          <p:cNvPr id="29" name="Text Placeholder 14">
            <a:extLst>
              <a:ext uri="{FF2B5EF4-FFF2-40B4-BE49-F238E27FC236}">
                <a16:creationId xmlns:a16="http://schemas.microsoft.com/office/drawing/2014/main" id="{73B73FCA-B8D0-1803-3321-47FB1580E590}"/>
              </a:ext>
            </a:extLst>
          </p:cNvPr>
          <p:cNvSpPr>
            <a:spLocks noGrp="1"/>
          </p:cNvSpPr>
          <p:nvPr>
            <p:ph type="body" sz="quarter" idx="36" hasCustomPrompt="1"/>
          </p:nvPr>
        </p:nvSpPr>
        <p:spPr>
          <a:xfrm>
            <a:off x="890271" y="2709144"/>
            <a:ext cx="386557" cy="386557"/>
          </a:xfrm>
          <a:prstGeom prst="ellipse">
            <a:avLst/>
          </a:prstGeom>
          <a:solidFill>
            <a:schemeClr val="accent2"/>
          </a:solidFill>
        </p:spPr>
        <p:txBody>
          <a:bodyPr anchor="ctr"/>
          <a:lstStyle>
            <a:lvl1pPr algn="ctr">
              <a:lnSpc>
                <a:spcPct val="100000"/>
              </a:lnSpc>
              <a:spcAft>
                <a:spcPts val="0"/>
              </a:spcAft>
              <a:defRPr sz="1800">
                <a:solidFill>
                  <a:schemeClr val="tx2"/>
                </a:solidFill>
                <a:latin typeface="+mj-lt"/>
              </a:defRPr>
            </a:lvl1pPr>
            <a:lvl2pPr algn="ctr">
              <a:lnSpc>
                <a:spcPct val="100000"/>
              </a:lnSpc>
              <a:spcAft>
                <a:spcPts val="0"/>
              </a:spcAft>
              <a:defRPr sz="1800">
                <a:solidFill>
                  <a:schemeClr val="tx2"/>
                </a:solidFill>
                <a:latin typeface="+mj-lt"/>
              </a:defRPr>
            </a:lvl2pPr>
            <a:lvl3pPr algn="ctr">
              <a:lnSpc>
                <a:spcPct val="100000"/>
              </a:lnSpc>
              <a:spcAft>
                <a:spcPts val="0"/>
              </a:spcAft>
              <a:defRPr sz="1800">
                <a:solidFill>
                  <a:schemeClr val="tx2"/>
                </a:solidFill>
                <a:latin typeface="+mj-lt"/>
              </a:defRPr>
            </a:lvl3pPr>
            <a:lvl4pPr algn="ctr">
              <a:lnSpc>
                <a:spcPct val="100000"/>
              </a:lnSpc>
              <a:spcAft>
                <a:spcPts val="0"/>
              </a:spcAft>
              <a:defRPr sz="1800">
                <a:solidFill>
                  <a:schemeClr val="tx2"/>
                </a:solidFill>
                <a:latin typeface="+mj-lt"/>
              </a:defRPr>
            </a:lvl4pPr>
            <a:lvl5pPr algn="ctr">
              <a:lnSpc>
                <a:spcPct val="100000"/>
              </a:lnSpc>
              <a:spcAft>
                <a:spcPts val="0"/>
              </a:spcAft>
              <a:defRPr sz="1800">
                <a:solidFill>
                  <a:schemeClr val="tx2"/>
                </a:solidFill>
                <a:latin typeface="+mj-lt"/>
              </a:defRPr>
            </a:lvl5pPr>
            <a:lvl6pPr algn="ctr">
              <a:lnSpc>
                <a:spcPct val="100000"/>
              </a:lnSpc>
              <a:spcAft>
                <a:spcPts val="0"/>
              </a:spcAft>
              <a:defRPr sz="1800">
                <a:solidFill>
                  <a:schemeClr val="tx2"/>
                </a:solidFill>
                <a:latin typeface="+mj-lt"/>
              </a:defRPr>
            </a:lvl6pPr>
            <a:lvl7pPr algn="ctr">
              <a:lnSpc>
                <a:spcPct val="100000"/>
              </a:lnSpc>
              <a:spcAft>
                <a:spcPts val="0"/>
              </a:spcAft>
              <a:defRPr sz="1800">
                <a:solidFill>
                  <a:schemeClr val="tx2"/>
                </a:solidFill>
                <a:latin typeface="+mj-lt"/>
              </a:defRPr>
            </a:lvl7pPr>
            <a:lvl8pPr algn="ctr">
              <a:lnSpc>
                <a:spcPct val="100000"/>
              </a:lnSpc>
              <a:spcAft>
                <a:spcPts val="0"/>
              </a:spcAft>
              <a:defRPr sz="1800">
                <a:solidFill>
                  <a:schemeClr val="tx2"/>
                </a:solidFill>
                <a:latin typeface="+mj-lt"/>
              </a:defRPr>
            </a:lvl8pPr>
            <a:lvl9pPr algn="ctr">
              <a:lnSpc>
                <a:spcPct val="100000"/>
              </a:lnSpc>
              <a:spcAft>
                <a:spcPts val="0"/>
              </a:spcAft>
              <a:defRPr sz="1800">
                <a:solidFill>
                  <a:schemeClr val="tx2"/>
                </a:solidFill>
                <a:latin typeface="+mj-lt"/>
              </a:defRPr>
            </a:lvl9pPr>
          </a:lstStyle>
          <a:p>
            <a:pPr lvl="0"/>
            <a:r>
              <a:rPr lang="en-US" dirty="0"/>
              <a:t>01</a:t>
            </a:r>
          </a:p>
        </p:txBody>
      </p:sp>
      <p:sp>
        <p:nvSpPr>
          <p:cNvPr id="5" name="Text Placeholder 14">
            <a:extLst>
              <a:ext uri="{FF2B5EF4-FFF2-40B4-BE49-F238E27FC236}">
                <a16:creationId xmlns:a16="http://schemas.microsoft.com/office/drawing/2014/main" id="{C24E9320-DC19-61E8-605A-32F867F256A5}"/>
              </a:ext>
            </a:extLst>
          </p:cNvPr>
          <p:cNvSpPr>
            <a:spLocks noGrp="1"/>
          </p:cNvSpPr>
          <p:nvPr>
            <p:ph type="body" sz="quarter" idx="26" hasCustomPrompt="1"/>
          </p:nvPr>
        </p:nvSpPr>
        <p:spPr>
          <a:xfrm>
            <a:off x="1447800" y="2763923"/>
            <a:ext cx="3561010" cy="276999"/>
          </a:xfrm>
        </p:spPr>
        <p:txBody>
          <a:bodyPr anchor="t"/>
          <a:lstStyle>
            <a:lvl1pPr>
              <a:lnSpc>
                <a:spcPct val="100000"/>
              </a:lnSpc>
              <a:spcAft>
                <a:spcPts val="0"/>
              </a:spcAft>
              <a:defRPr sz="2000">
                <a:solidFill>
                  <a:schemeClr val="bg2"/>
                </a:solidFill>
                <a:latin typeface="Marianne" panose="02000000000000000000" pitchFamily="2" charset="0"/>
              </a:defRPr>
            </a:lvl1pPr>
            <a:lvl2pPr>
              <a:spcAft>
                <a:spcPts val="0"/>
              </a:spcAft>
              <a:defRPr sz="2000">
                <a:solidFill>
                  <a:schemeClr val="tx2"/>
                </a:solidFill>
                <a:latin typeface="Marianne" panose="02000000000000000000" pitchFamily="2" charset="0"/>
              </a:defRPr>
            </a:lvl2pPr>
            <a:lvl3pPr>
              <a:spcAft>
                <a:spcPts val="0"/>
              </a:spcAft>
              <a:defRPr sz="2000">
                <a:solidFill>
                  <a:schemeClr val="tx2"/>
                </a:solidFill>
                <a:latin typeface="Marianne" panose="02000000000000000000" pitchFamily="2" charset="0"/>
              </a:defRPr>
            </a:lvl3pPr>
            <a:lvl4pPr>
              <a:spcAft>
                <a:spcPts val="0"/>
              </a:spcAft>
              <a:defRPr sz="2000">
                <a:solidFill>
                  <a:schemeClr val="tx2"/>
                </a:solidFill>
                <a:latin typeface="Marianne" panose="02000000000000000000" pitchFamily="2" charset="0"/>
              </a:defRPr>
            </a:lvl4pPr>
            <a:lvl5pPr>
              <a:spcAft>
                <a:spcPts val="0"/>
              </a:spcAft>
              <a:defRPr sz="2000">
                <a:solidFill>
                  <a:schemeClr val="tx2"/>
                </a:solidFill>
                <a:latin typeface="Marianne" panose="02000000000000000000" pitchFamily="2" charset="0"/>
              </a:defRPr>
            </a:lvl5pPr>
            <a:lvl6pPr>
              <a:spcAft>
                <a:spcPts val="0"/>
              </a:spcAft>
              <a:defRPr sz="2000">
                <a:solidFill>
                  <a:schemeClr val="tx2"/>
                </a:solidFill>
                <a:latin typeface="Marianne" panose="02000000000000000000" pitchFamily="2" charset="0"/>
              </a:defRPr>
            </a:lvl6pPr>
            <a:lvl7pPr>
              <a:spcAft>
                <a:spcPts val="0"/>
              </a:spcAft>
              <a:defRPr sz="2000">
                <a:solidFill>
                  <a:schemeClr val="tx2"/>
                </a:solidFill>
                <a:latin typeface="Marianne" panose="02000000000000000000" pitchFamily="2" charset="0"/>
              </a:defRPr>
            </a:lvl7pPr>
            <a:lvl8pPr>
              <a:spcAft>
                <a:spcPts val="0"/>
              </a:spcAft>
              <a:defRPr sz="2000">
                <a:solidFill>
                  <a:schemeClr val="tx2"/>
                </a:solidFill>
                <a:latin typeface="Marianne" panose="02000000000000000000" pitchFamily="2" charset="0"/>
              </a:defRPr>
            </a:lvl8pPr>
            <a:lvl9pPr>
              <a:spcAft>
                <a:spcPts val="0"/>
              </a:spcAft>
              <a:defRPr sz="2000">
                <a:solidFill>
                  <a:schemeClr val="tx2"/>
                </a:solidFill>
                <a:latin typeface="Marianne" panose="02000000000000000000" pitchFamily="2" charset="0"/>
              </a:defRPr>
            </a:lvl9pPr>
          </a:lstStyle>
          <a:p>
            <a:pPr lvl="0"/>
            <a:r>
              <a:rPr lang="en-US" dirty="0"/>
              <a:t>Lorem Ipsum dolor</a:t>
            </a:r>
            <a:endParaRPr lang="fr-FR" dirty="0"/>
          </a:p>
        </p:txBody>
      </p:sp>
      <p:sp>
        <p:nvSpPr>
          <p:cNvPr id="21" name="Text Placeholder 14">
            <a:extLst>
              <a:ext uri="{FF2B5EF4-FFF2-40B4-BE49-F238E27FC236}">
                <a16:creationId xmlns:a16="http://schemas.microsoft.com/office/drawing/2014/main" id="{EFA21F19-0699-916D-76B5-D8D5CFE75E0C}"/>
              </a:ext>
            </a:extLst>
          </p:cNvPr>
          <p:cNvSpPr>
            <a:spLocks noGrp="1"/>
          </p:cNvSpPr>
          <p:nvPr>
            <p:ph type="body" sz="quarter" idx="31" hasCustomPrompt="1"/>
          </p:nvPr>
        </p:nvSpPr>
        <p:spPr>
          <a:xfrm>
            <a:off x="5366419" y="2763923"/>
            <a:ext cx="620043" cy="276999"/>
          </a:xfrm>
        </p:spPr>
        <p:txBody>
          <a:bodyPr anchor="ctr"/>
          <a:lstStyle>
            <a:lvl1pPr algn="r">
              <a:lnSpc>
                <a:spcPct val="100000"/>
              </a:lnSpc>
              <a:spcAft>
                <a:spcPts val="0"/>
              </a:spcAft>
              <a:defRPr sz="1200">
                <a:solidFill>
                  <a:schemeClr val="bg2"/>
                </a:solidFill>
                <a:latin typeface="Marianne" panose="02000000000000000000" pitchFamily="2" charset="0"/>
              </a:defRPr>
            </a:lvl1pPr>
            <a:lvl2pPr algn="r">
              <a:lnSpc>
                <a:spcPct val="100000"/>
              </a:lnSpc>
              <a:spcAft>
                <a:spcPts val="0"/>
              </a:spcAft>
              <a:defRPr sz="1200">
                <a:solidFill>
                  <a:schemeClr val="tx2"/>
                </a:solidFill>
                <a:latin typeface="Marianne" panose="02000000000000000000" pitchFamily="2" charset="0"/>
              </a:defRPr>
            </a:lvl2pPr>
            <a:lvl3pPr algn="r">
              <a:lnSpc>
                <a:spcPct val="100000"/>
              </a:lnSpc>
              <a:spcAft>
                <a:spcPts val="0"/>
              </a:spcAft>
              <a:defRPr sz="1200">
                <a:solidFill>
                  <a:schemeClr val="tx2"/>
                </a:solidFill>
                <a:latin typeface="Marianne" panose="02000000000000000000" pitchFamily="2" charset="0"/>
              </a:defRPr>
            </a:lvl3pPr>
            <a:lvl4pPr algn="r">
              <a:lnSpc>
                <a:spcPct val="100000"/>
              </a:lnSpc>
              <a:spcAft>
                <a:spcPts val="0"/>
              </a:spcAft>
              <a:defRPr sz="1200">
                <a:solidFill>
                  <a:schemeClr val="tx2"/>
                </a:solidFill>
                <a:latin typeface="Marianne" panose="02000000000000000000" pitchFamily="2" charset="0"/>
              </a:defRPr>
            </a:lvl4pPr>
            <a:lvl5pPr algn="r">
              <a:lnSpc>
                <a:spcPct val="100000"/>
              </a:lnSpc>
              <a:spcAft>
                <a:spcPts val="0"/>
              </a:spcAft>
              <a:defRPr sz="1200">
                <a:solidFill>
                  <a:schemeClr val="tx2"/>
                </a:solidFill>
                <a:latin typeface="Marianne" panose="02000000000000000000" pitchFamily="2" charset="0"/>
              </a:defRPr>
            </a:lvl5pPr>
            <a:lvl6pPr algn="r">
              <a:lnSpc>
                <a:spcPct val="100000"/>
              </a:lnSpc>
              <a:spcAft>
                <a:spcPts val="0"/>
              </a:spcAft>
              <a:defRPr sz="1200">
                <a:solidFill>
                  <a:schemeClr val="tx2"/>
                </a:solidFill>
                <a:latin typeface="Marianne" panose="02000000000000000000" pitchFamily="2" charset="0"/>
              </a:defRPr>
            </a:lvl6pPr>
            <a:lvl7pPr algn="r">
              <a:lnSpc>
                <a:spcPct val="100000"/>
              </a:lnSpc>
              <a:spcAft>
                <a:spcPts val="0"/>
              </a:spcAft>
              <a:defRPr sz="1200">
                <a:solidFill>
                  <a:schemeClr val="tx2"/>
                </a:solidFill>
                <a:latin typeface="Marianne" panose="02000000000000000000" pitchFamily="2" charset="0"/>
              </a:defRPr>
            </a:lvl7pPr>
            <a:lvl8pPr algn="r">
              <a:lnSpc>
                <a:spcPct val="100000"/>
              </a:lnSpc>
              <a:spcAft>
                <a:spcPts val="0"/>
              </a:spcAft>
              <a:defRPr sz="1200">
                <a:solidFill>
                  <a:schemeClr val="tx2"/>
                </a:solidFill>
                <a:latin typeface="Marianne" panose="02000000000000000000" pitchFamily="2" charset="0"/>
              </a:defRPr>
            </a:lvl8pPr>
            <a:lvl9pPr algn="r">
              <a:lnSpc>
                <a:spcPct val="100000"/>
              </a:lnSpc>
              <a:spcAft>
                <a:spcPts val="0"/>
              </a:spcAft>
              <a:defRPr sz="1200">
                <a:solidFill>
                  <a:schemeClr val="tx2"/>
                </a:solidFill>
                <a:latin typeface="Marianne" panose="02000000000000000000" pitchFamily="2" charset="0"/>
              </a:defRPr>
            </a:lvl9pPr>
          </a:lstStyle>
          <a:p>
            <a:pPr lvl="0"/>
            <a:r>
              <a:rPr lang="en-US" dirty="0"/>
              <a:t>01</a:t>
            </a:r>
            <a:endParaRPr lang="fr-FR" dirty="0"/>
          </a:p>
        </p:txBody>
      </p:sp>
      <p:sp>
        <p:nvSpPr>
          <p:cNvPr id="33" name="Text Placeholder 14">
            <a:extLst>
              <a:ext uri="{FF2B5EF4-FFF2-40B4-BE49-F238E27FC236}">
                <a16:creationId xmlns:a16="http://schemas.microsoft.com/office/drawing/2014/main" id="{61D3AB77-4E69-3B26-1904-E9C3C29A8EF5}"/>
              </a:ext>
            </a:extLst>
          </p:cNvPr>
          <p:cNvSpPr>
            <a:spLocks noGrp="1"/>
          </p:cNvSpPr>
          <p:nvPr>
            <p:ph type="body" sz="quarter" idx="37" hasCustomPrompt="1"/>
          </p:nvPr>
        </p:nvSpPr>
        <p:spPr>
          <a:xfrm>
            <a:off x="890271" y="3259213"/>
            <a:ext cx="386557" cy="386557"/>
          </a:xfrm>
          <a:prstGeom prst="ellipse">
            <a:avLst/>
          </a:prstGeom>
          <a:solidFill>
            <a:schemeClr val="accent2"/>
          </a:solidFill>
        </p:spPr>
        <p:txBody>
          <a:bodyPr anchor="ctr"/>
          <a:lstStyle>
            <a:lvl1pPr algn="ctr">
              <a:lnSpc>
                <a:spcPct val="100000"/>
              </a:lnSpc>
              <a:spcAft>
                <a:spcPts val="0"/>
              </a:spcAft>
              <a:defRPr sz="1800">
                <a:solidFill>
                  <a:schemeClr val="tx2"/>
                </a:solidFill>
                <a:latin typeface="+mj-lt"/>
              </a:defRPr>
            </a:lvl1pPr>
            <a:lvl2pPr algn="ctr">
              <a:lnSpc>
                <a:spcPct val="100000"/>
              </a:lnSpc>
              <a:spcAft>
                <a:spcPts val="0"/>
              </a:spcAft>
              <a:defRPr sz="1800">
                <a:solidFill>
                  <a:schemeClr val="tx2"/>
                </a:solidFill>
                <a:latin typeface="+mj-lt"/>
              </a:defRPr>
            </a:lvl2pPr>
            <a:lvl3pPr algn="ctr">
              <a:lnSpc>
                <a:spcPct val="100000"/>
              </a:lnSpc>
              <a:spcAft>
                <a:spcPts val="0"/>
              </a:spcAft>
              <a:defRPr sz="1800">
                <a:solidFill>
                  <a:schemeClr val="tx2"/>
                </a:solidFill>
                <a:latin typeface="+mj-lt"/>
              </a:defRPr>
            </a:lvl3pPr>
            <a:lvl4pPr algn="ctr">
              <a:lnSpc>
                <a:spcPct val="100000"/>
              </a:lnSpc>
              <a:spcAft>
                <a:spcPts val="0"/>
              </a:spcAft>
              <a:defRPr sz="1800">
                <a:solidFill>
                  <a:schemeClr val="tx2"/>
                </a:solidFill>
                <a:latin typeface="+mj-lt"/>
              </a:defRPr>
            </a:lvl4pPr>
            <a:lvl5pPr algn="ctr">
              <a:lnSpc>
                <a:spcPct val="100000"/>
              </a:lnSpc>
              <a:spcAft>
                <a:spcPts val="0"/>
              </a:spcAft>
              <a:defRPr sz="1800">
                <a:solidFill>
                  <a:schemeClr val="tx2"/>
                </a:solidFill>
                <a:latin typeface="+mj-lt"/>
              </a:defRPr>
            </a:lvl5pPr>
            <a:lvl6pPr algn="ctr">
              <a:lnSpc>
                <a:spcPct val="100000"/>
              </a:lnSpc>
              <a:spcAft>
                <a:spcPts val="0"/>
              </a:spcAft>
              <a:defRPr sz="1800">
                <a:solidFill>
                  <a:schemeClr val="tx2"/>
                </a:solidFill>
                <a:latin typeface="+mj-lt"/>
              </a:defRPr>
            </a:lvl6pPr>
            <a:lvl7pPr algn="ctr">
              <a:lnSpc>
                <a:spcPct val="100000"/>
              </a:lnSpc>
              <a:spcAft>
                <a:spcPts val="0"/>
              </a:spcAft>
              <a:defRPr sz="1800">
                <a:solidFill>
                  <a:schemeClr val="tx2"/>
                </a:solidFill>
                <a:latin typeface="+mj-lt"/>
              </a:defRPr>
            </a:lvl7pPr>
            <a:lvl8pPr algn="ctr">
              <a:lnSpc>
                <a:spcPct val="100000"/>
              </a:lnSpc>
              <a:spcAft>
                <a:spcPts val="0"/>
              </a:spcAft>
              <a:defRPr sz="1800">
                <a:solidFill>
                  <a:schemeClr val="tx2"/>
                </a:solidFill>
                <a:latin typeface="+mj-lt"/>
              </a:defRPr>
            </a:lvl8pPr>
            <a:lvl9pPr algn="ctr">
              <a:lnSpc>
                <a:spcPct val="100000"/>
              </a:lnSpc>
              <a:spcAft>
                <a:spcPts val="0"/>
              </a:spcAft>
              <a:defRPr sz="1800">
                <a:solidFill>
                  <a:schemeClr val="tx2"/>
                </a:solidFill>
                <a:latin typeface="+mj-lt"/>
              </a:defRPr>
            </a:lvl9pPr>
          </a:lstStyle>
          <a:p>
            <a:pPr lvl="0"/>
            <a:r>
              <a:rPr lang="en-US" dirty="0"/>
              <a:t>01</a:t>
            </a:r>
          </a:p>
        </p:txBody>
      </p:sp>
      <p:sp>
        <p:nvSpPr>
          <p:cNvPr id="6" name="Text Placeholder 14">
            <a:extLst>
              <a:ext uri="{FF2B5EF4-FFF2-40B4-BE49-F238E27FC236}">
                <a16:creationId xmlns:a16="http://schemas.microsoft.com/office/drawing/2014/main" id="{B075C46A-5FF1-6971-B941-4DCAF33C3F85}"/>
              </a:ext>
            </a:extLst>
          </p:cNvPr>
          <p:cNvSpPr>
            <a:spLocks noGrp="1"/>
          </p:cNvSpPr>
          <p:nvPr>
            <p:ph type="body" sz="quarter" idx="27" hasCustomPrompt="1"/>
          </p:nvPr>
        </p:nvSpPr>
        <p:spPr>
          <a:xfrm>
            <a:off x="1447800" y="3313992"/>
            <a:ext cx="3561010" cy="276999"/>
          </a:xfrm>
        </p:spPr>
        <p:txBody>
          <a:bodyPr anchor="t"/>
          <a:lstStyle>
            <a:lvl1pPr>
              <a:lnSpc>
                <a:spcPct val="100000"/>
              </a:lnSpc>
              <a:spcAft>
                <a:spcPts val="0"/>
              </a:spcAft>
              <a:defRPr sz="2000">
                <a:solidFill>
                  <a:schemeClr val="bg2"/>
                </a:solidFill>
                <a:latin typeface="Marianne" panose="02000000000000000000" pitchFamily="2" charset="0"/>
              </a:defRPr>
            </a:lvl1pPr>
            <a:lvl2pPr>
              <a:spcAft>
                <a:spcPts val="0"/>
              </a:spcAft>
              <a:defRPr sz="2000">
                <a:solidFill>
                  <a:schemeClr val="tx2"/>
                </a:solidFill>
                <a:latin typeface="Marianne" panose="02000000000000000000" pitchFamily="2" charset="0"/>
              </a:defRPr>
            </a:lvl2pPr>
            <a:lvl3pPr>
              <a:spcAft>
                <a:spcPts val="0"/>
              </a:spcAft>
              <a:defRPr sz="2000">
                <a:solidFill>
                  <a:schemeClr val="tx2"/>
                </a:solidFill>
                <a:latin typeface="Marianne" panose="02000000000000000000" pitchFamily="2" charset="0"/>
              </a:defRPr>
            </a:lvl3pPr>
            <a:lvl4pPr>
              <a:spcAft>
                <a:spcPts val="0"/>
              </a:spcAft>
              <a:defRPr sz="2000">
                <a:solidFill>
                  <a:schemeClr val="tx2"/>
                </a:solidFill>
                <a:latin typeface="Marianne" panose="02000000000000000000" pitchFamily="2" charset="0"/>
              </a:defRPr>
            </a:lvl4pPr>
            <a:lvl5pPr>
              <a:spcAft>
                <a:spcPts val="0"/>
              </a:spcAft>
              <a:defRPr sz="2000">
                <a:solidFill>
                  <a:schemeClr val="tx2"/>
                </a:solidFill>
                <a:latin typeface="Marianne" panose="02000000000000000000" pitchFamily="2" charset="0"/>
              </a:defRPr>
            </a:lvl5pPr>
            <a:lvl6pPr>
              <a:spcAft>
                <a:spcPts val="0"/>
              </a:spcAft>
              <a:defRPr sz="2000">
                <a:solidFill>
                  <a:schemeClr val="tx2"/>
                </a:solidFill>
                <a:latin typeface="Marianne" panose="02000000000000000000" pitchFamily="2" charset="0"/>
              </a:defRPr>
            </a:lvl6pPr>
            <a:lvl7pPr>
              <a:spcAft>
                <a:spcPts val="0"/>
              </a:spcAft>
              <a:defRPr sz="2000">
                <a:solidFill>
                  <a:schemeClr val="tx2"/>
                </a:solidFill>
                <a:latin typeface="Marianne" panose="02000000000000000000" pitchFamily="2" charset="0"/>
              </a:defRPr>
            </a:lvl7pPr>
            <a:lvl8pPr>
              <a:spcAft>
                <a:spcPts val="0"/>
              </a:spcAft>
              <a:defRPr sz="2000">
                <a:solidFill>
                  <a:schemeClr val="tx2"/>
                </a:solidFill>
                <a:latin typeface="Marianne" panose="02000000000000000000" pitchFamily="2" charset="0"/>
              </a:defRPr>
            </a:lvl8pPr>
            <a:lvl9pPr>
              <a:spcAft>
                <a:spcPts val="0"/>
              </a:spcAft>
              <a:defRPr sz="2000">
                <a:solidFill>
                  <a:schemeClr val="tx2"/>
                </a:solidFill>
                <a:latin typeface="Marianne" panose="02000000000000000000" pitchFamily="2" charset="0"/>
              </a:defRPr>
            </a:lvl9pPr>
          </a:lstStyle>
          <a:p>
            <a:pPr lvl="0"/>
            <a:r>
              <a:rPr lang="en-US" dirty="0"/>
              <a:t>Lorem Ipsum dolor</a:t>
            </a:r>
            <a:endParaRPr lang="fr-FR" dirty="0"/>
          </a:p>
        </p:txBody>
      </p:sp>
      <p:sp>
        <p:nvSpPr>
          <p:cNvPr id="22" name="Text Placeholder 14">
            <a:extLst>
              <a:ext uri="{FF2B5EF4-FFF2-40B4-BE49-F238E27FC236}">
                <a16:creationId xmlns:a16="http://schemas.microsoft.com/office/drawing/2014/main" id="{2DC69141-017F-54CB-6745-EF0FA6520764}"/>
              </a:ext>
            </a:extLst>
          </p:cNvPr>
          <p:cNvSpPr>
            <a:spLocks noGrp="1"/>
          </p:cNvSpPr>
          <p:nvPr>
            <p:ph type="body" sz="quarter" idx="32" hasCustomPrompt="1"/>
          </p:nvPr>
        </p:nvSpPr>
        <p:spPr>
          <a:xfrm>
            <a:off x="5366419" y="3313992"/>
            <a:ext cx="620043" cy="276999"/>
          </a:xfrm>
        </p:spPr>
        <p:txBody>
          <a:bodyPr anchor="ctr"/>
          <a:lstStyle>
            <a:lvl1pPr algn="r">
              <a:lnSpc>
                <a:spcPct val="100000"/>
              </a:lnSpc>
              <a:spcAft>
                <a:spcPts val="0"/>
              </a:spcAft>
              <a:defRPr sz="1200">
                <a:solidFill>
                  <a:schemeClr val="bg2"/>
                </a:solidFill>
                <a:latin typeface="Marianne" panose="02000000000000000000" pitchFamily="2" charset="0"/>
              </a:defRPr>
            </a:lvl1pPr>
            <a:lvl2pPr algn="r">
              <a:lnSpc>
                <a:spcPct val="100000"/>
              </a:lnSpc>
              <a:spcAft>
                <a:spcPts val="0"/>
              </a:spcAft>
              <a:defRPr sz="1200">
                <a:solidFill>
                  <a:schemeClr val="tx2"/>
                </a:solidFill>
                <a:latin typeface="Marianne" panose="02000000000000000000" pitchFamily="2" charset="0"/>
              </a:defRPr>
            </a:lvl2pPr>
            <a:lvl3pPr algn="r">
              <a:lnSpc>
                <a:spcPct val="100000"/>
              </a:lnSpc>
              <a:spcAft>
                <a:spcPts val="0"/>
              </a:spcAft>
              <a:defRPr sz="1200">
                <a:solidFill>
                  <a:schemeClr val="tx2"/>
                </a:solidFill>
                <a:latin typeface="Marianne" panose="02000000000000000000" pitchFamily="2" charset="0"/>
              </a:defRPr>
            </a:lvl3pPr>
            <a:lvl4pPr algn="r">
              <a:lnSpc>
                <a:spcPct val="100000"/>
              </a:lnSpc>
              <a:spcAft>
                <a:spcPts val="0"/>
              </a:spcAft>
              <a:defRPr sz="1200">
                <a:solidFill>
                  <a:schemeClr val="tx2"/>
                </a:solidFill>
                <a:latin typeface="Marianne" panose="02000000000000000000" pitchFamily="2" charset="0"/>
              </a:defRPr>
            </a:lvl4pPr>
            <a:lvl5pPr algn="r">
              <a:lnSpc>
                <a:spcPct val="100000"/>
              </a:lnSpc>
              <a:spcAft>
                <a:spcPts val="0"/>
              </a:spcAft>
              <a:defRPr sz="1200">
                <a:solidFill>
                  <a:schemeClr val="tx2"/>
                </a:solidFill>
                <a:latin typeface="Marianne" panose="02000000000000000000" pitchFamily="2" charset="0"/>
              </a:defRPr>
            </a:lvl5pPr>
            <a:lvl6pPr algn="r">
              <a:lnSpc>
                <a:spcPct val="100000"/>
              </a:lnSpc>
              <a:spcAft>
                <a:spcPts val="0"/>
              </a:spcAft>
              <a:defRPr sz="1200">
                <a:solidFill>
                  <a:schemeClr val="tx2"/>
                </a:solidFill>
                <a:latin typeface="Marianne" panose="02000000000000000000" pitchFamily="2" charset="0"/>
              </a:defRPr>
            </a:lvl6pPr>
            <a:lvl7pPr algn="r">
              <a:lnSpc>
                <a:spcPct val="100000"/>
              </a:lnSpc>
              <a:spcAft>
                <a:spcPts val="0"/>
              </a:spcAft>
              <a:defRPr sz="1200">
                <a:solidFill>
                  <a:schemeClr val="tx2"/>
                </a:solidFill>
                <a:latin typeface="Marianne" panose="02000000000000000000" pitchFamily="2" charset="0"/>
              </a:defRPr>
            </a:lvl7pPr>
            <a:lvl8pPr algn="r">
              <a:lnSpc>
                <a:spcPct val="100000"/>
              </a:lnSpc>
              <a:spcAft>
                <a:spcPts val="0"/>
              </a:spcAft>
              <a:defRPr sz="1200">
                <a:solidFill>
                  <a:schemeClr val="tx2"/>
                </a:solidFill>
                <a:latin typeface="Marianne" panose="02000000000000000000" pitchFamily="2" charset="0"/>
              </a:defRPr>
            </a:lvl8pPr>
            <a:lvl9pPr algn="r">
              <a:lnSpc>
                <a:spcPct val="100000"/>
              </a:lnSpc>
              <a:spcAft>
                <a:spcPts val="0"/>
              </a:spcAft>
              <a:defRPr sz="1200">
                <a:solidFill>
                  <a:schemeClr val="tx2"/>
                </a:solidFill>
                <a:latin typeface="Marianne" panose="02000000000000000000" pitchFamily="2" charset="0"/>
              </a:defRPr>
            </a:lvl9pPr>
          </a:lstStyle>
          <a:p>
            <a:pPr lvl="0"/>
            <a:r>
              <a:rPr lang="en-US" dirty="0"/>
              <a:t>01</a:t>
            </a:r>
            <a:endParaRPr lang="fr-FR" dirty="0"/>
          </a:p>
        </p:txBody>
      </p:sp>
      <p:sp>
        <p:nvSpPr>
          <p:cNvPr id="34" name="Text Placeholder 14">
            <a:extLst>
              <a:ext uri="{FF2B5EF4-FFF2-40B4-BE49-F238E27FC236}">
                <a16:creationId xmlns:a16="http://schemas.microsoft.com/office/drawing/2014/main" id="{8B7314D0-B424-CD63-4B8A-B0A353CE2B45}"/>
              </a:ext>
            </a:extLst>
          </p:cNvPr>
          <p:cNvSpPr>
            <a:spLocks noGrp="1"/>
          </p:cNvSpPr>
          <p:nvPr>
            <p:ph type="body" sz="quarter" idx="38" hasCustomPrompt="1"/>
          </p:nvPr>
        </p:nvSpPr>
        <p:spPr>
          <a:xfrm>
            <a:off x="890271" y="3809282"/>
            <a:ext cx="386557" cy="386557"/>
          </a:xfrm>
          <a:prstGeom prst="ellipse">
            <a:avLst/>
          </a:prstGeom>
          <a:solidFill>
            <a:schemeClr val="accent2"/>
          </a:solidFill>
        </p:spPr>
        <p:txBody>
          <a:bodyPr anchor="ctr"/>
          <a:lstStyle>
            <a:lvl1pPr algn="ctr">
              <a:lnSpc>
                <a:spcPct val="100000"/>
              </a:lnSpc>
              <a:spcAft>
                <a:spcPts val="0"/>
              </a:spcAft>
              <a:defRPr sz="1800">
                <a:solidFill>
                  <a:schemeClr val="tx2"/>
                </a:solidFill>
                <a:latin typeface="+mj-lt"/>
              </a:defRPr>
            </a:lvl1pPr>
            <a:lvl2pPr algn="ctr">
              <a:lnSpc>
                <a:spcPct val="100000"/>
              </a:lnSpc>
              <a:spcAft>
                <a:spcPts val="0"/>
              </a:spcAft>
              <a:defRPr sz="1800">
                <a:solidFill>
                  <a:schemeClr val="tx2"/>
                </a:solidFill>
                <a:latin typeface="+mj-lt"/>
              </a:defRPr>
            </a:lvl2pPr>
            <a:lvl3pPr algn="ctr">
              <a:lnSpc>
                <a:spcPct val="100000"/>
              </a:lnSpc>
              <a:spcAft>
                <a:spcPts val="0"/>
              </a:spcAft>
              <a:defRPr sz="1800">
                <a:solidFill>
                  <a:schemeClr val="tx2"/>
                </a:solidFill>
                <a:latin typeface="+mj-lt"/>
              </a:defRPr>
            </a:lvl3pPr>
            <a:lvl4pPr algn="ctr">
              <a:lnSpc>
                <a:spcPct val="100000"/>
              </a:lnSpc>
              <a:spcAft>
                <a:spcPts val="0"/>
              </a:spcAft>
              <a:defRPr sz="1800">
                <a:solidFill>
                  <a:schemeClr val="tx2"/>
                </a:solidFill>
                <a:latin typeface="+mj-lt"/>
              </a:defRPr>
            </a:lvl4pPr>
            <a:lvl5pPr algn="ctr">
              <a:lnSpc>
                <a:spcPct val="100000"/>
              </a:lnSpc>
              <a:spcAft>
                <a:spcPts val="0"/>
              </a:spcAft>
              <a:defRPr sz="1800">
                <a:solidFill>
                  <a:schemeClr val="tx2"/>
                </a:solidFill>
                <a:latin typeface="+mj-lt"/>
              </a:defRPr>
            </a:lvl5pPr>
            <a:lvl6pPr algn="ctr">
              <a:lnSpc>
                <a:spcPct val="100000"/>
              </a:lnSpc>
              <a:spcAft>
                <a:spcPts val="0"/>
              </a:spcAft>
              <a:defRPr sz="1800">
                <a:solidFill>
                  <a:schemeClr val="tx2"/>
                </a:solidFill>
                <a:latin typeface="+mj-lt"/>
              </a:defRPr>
            </a:lvl6pPr>
            <a:lvl7pPr algn="ctr">
              <a:lnSpc>
                <a:spcPct val="100000"/>
              </a:lnSpc>
              <a:spcAft>
                <a:spcPts val="0"/>
              </a:spcAft>
              <a:defRPr sz="1800">
                <a:solidFill>
                  <a:schemeClr val="tx2"/>
                </a:solidFill>
                <a:latin typeface="+mj-lt"/>
              </a:defRPr>
            </a:lvl7pPr>
            <a:lvl8pPr algn="ctr">
              <a:lnSpc>
                <a:spcPct val="100000"/>
              </a:lnSpc>
              <a:spcAft>
                <a:spcPts val="0"/>
              </a:spcAft>
              <a:defRPr sz="1800">
                <a:solidFill>
                  <a:schemeClr val="tx2"/>
                </a:solidFill>
                <a:latin typeface="+mj-lt"/>
              </a:defRPr>
            </a:lvl8pPr>
            <a:lvl9pPr algn="ctr">
              <a:lnSpc>
                <a:spcPct val="100000"/>
              </a:lnSpc>
              <a:spcAft>
                <a:spcPts val="0"/>
              </a:spcAft>
              <a:defRPr sz="1800">
                <a:solidFill>
                  <a:schemeClr val="tx2"/>
                </a:solidFill>
                <a:latin typeface="+mj-lt"/>
              </a:defRPr>
            </a:lvl9pPr>
          </a:lstStyle>
          <a:p>
            <a:pPr lvl="0"/>
            <a:r>
              <a:rPr lang="en-US" dirty="0"/>
              <a:t>01</a:t>
            </a:r>
          </a:p>
        </p:txBody>
      </p:sp>
      <p:sp>
        <p:nvSpPr>
          <p:cNvPr id="7" name="Text Placeholder 14">
            <a:extLst>
              <a:ext uri="{FF2B5EF4-FFF2-40B4-BE49-F238E27FC236}">
                <a16:creationId xmlns:a16="http://schemas.microsoft.com/office/drawing/2014/main" id="{34427665-7EA5-1931-C168-6F9EADD64C19}"/>
              </a:ext>
            </a:extLst>
          </p:cNvPr>
          <p:cNvSpPr>
            <a:spLocks noGrp="1"/>
          </p:cNvSpPr>
          <p:nvPr>
            <p:ph type="body" sz="quarter" idx="28" hasCustomPrompt="1"/>
          </p:nvPr>
        </p:nvSpPr>
        <p:spPr>
          <a:xfrm>
            <a:off x="1447800" y="3864061"/>
            <a:ext cx="3561010" cy="276999"/>
          </a:xfrm>
        </p:spPr>
        <p:txBody>
          <a:bodyPr anchor="t"/>
          <a:lstStyle>
            <a:lvl1pPr>
              <a:lnSpc>
                <a:spcPct val="100000"/>
              </a:lnSpc>
              <a:spcAft>
                <a:spcPts val="0"/>
              </a:spcAft>
              <a:defRPr sz="2000">
                <a:solidFill>
                  <a:schemeClr val="bg2"/>
                </a:solidFill>
                <a:latin typeface="Marianne" panose="02000000000000000000" pitchFamily="2" charset="0"/>
              </a:defRPr>
            </a:lvl1pPr>
            <a:lvl2pPr>
              <a:spcAft>
                <a:spcPts val="0"/>
              </a:spcAft>
              <a:defRPr sz="2000">
                <a:solidFill>
                  <a:schemeClr val="tx2"/>
                </a:solidFill>
                <a:latin typeface="Marianne" panose="02000000000000000000" pitchFamily="2" charset="0"/>
              </a:defRPr>
            </a:lvl2pPr>
            <a:lvl3pPr>
              <a:spcAft>
                <a:spcPts val="0"/>
              </a:spcAft>
              <a:defRPr sz="2000">
                <a:solidFill>
                  <a:schemeClr val="tx2"/>
                </a:solidFill>
                <a:latin typeface="Marianne" panose="02000000000000000000" pitchFamily="2" charset="0"/>
              </a:defRPr>
            </a:lvl3pPr>
            <a:lvl4pPr>
              <a:spcAft>
                <a:spcPts val="0"/>
              </a:spcAft>
              <a:defRPr sz="2000">
                <a:solidFill>
                  <a:schemeClr val="tx2"/>
                </a:solidFill>
                <a:latin typeface="Marianne" panose="02000000000000000000" pitchFamily="2" charset="0"/>
              </a:defRPr>
            </a:lvl4pPr>
            <a:lvl5pPr>
              <a:spcAft>
                <a:spcPts val="0"/>
              </a:spcAft>
              <a:defRPr sz="2000">
                <a:solidFill>
                  <a:schemeClr val="tx2"/>
                </a:solidFill>
                <a:latin typeface="Marianne" panose="02000000000000000000" pitchFamily="2" charset="0"/>
              </a:defRPr>
            </a:lvl5pPr>
            <a:lvl6pPr>
              <a:spcAft>
                <a:spcPts val="0"/>
              </a:spcAft>
              <a:defRPr sz="2000">
                <a:solidFill>
                  <a:schemeClr val="tx2"/>
                </a:solidFill>
                <a:latin typeface="Marianne" panose="02000000000000000000" pitchFamily="2" charset="0"/>
              </a:defRPr>
            </a:lvl6pPr>
            <a:lvl7pPr>
              <a:spcAft>
                <a:spcPts val="0"/>
              </a:spcAft>
              <a:defRPr sz="2000">
                <a:solidFill>
                  <a:schemeClr val="tx2"/>
                </a:solidFill>
                <a:latin typeface="Marianne" panose="02000000000000000000" pitchFamily="2" charset="0"/>
              </a:defRPr>
            </a:lvl7pPr>
            <a:lvl8pPr>
              <a:spcAft>
                <a:spcPts val="0"/>
              </a:spcAft>
              <a:defRPr sz="2000">
                <a:solidFill>
                  <a:schemeClr val="tx2"/>
                </a:solidFill>
                <a:latin typeface="Marianne" panose="02000000000000000000" pitchFamily="2" charset="0"/>
              </a:defRPr>
            </a:lvl8pPr>
            <a:lvl9pPr>
              <a:spcAft>
                <a:spcPts val="0"/>
              </a:spcAft>
              <a:defRPr sz="2000">
                <a:solidFill>
                  <a:schemeClr val="tx2"/>
                </a:solidFill>
                <a:latin typeface="Marianne" panose="02000000000000000000" pitchFamily="2" charset="0"/>
              </a:defRPr>
            </a:lvl9pPr>
          </a:lstStyle>
          <a:p>
            <a:pPr lvl="0"/>
            <a:r>
              <a:rPr lang="en-US" dirty="0"/>
              <a:t>Lorem Ipsum dolor</a:t>
            </a:r>
            <a:endParaRPr lang="fr-FR" dirty="0"/>
          </a:p>
        </p:txBody>
      </p:sp>
      <p:sp>
        <p:nvSpPr>
          <p:cNvPr id="23" name="Text Placeholder 14">
            <a:extLst>
              <a:ext uri="{FF2B5EF4-FFF2-40B4-BE49-F238E27FC236}">
                <a16:creationId xmlns:a16="http://schemas.microsoft.com/office/drawing/2014/main" id="{A000BC19-DB50-E677-7355-D7CD4C783565}"/>
              </a:ext>
            </a:extLst>
          </p:cNvPr>
          <p:cNvSpPr>
            <a:spLocks noGrp="1"/>
          </p:cNvSpPr>
          <p:nvPr>
            <p:ph type="body" sz="quarter" idx="33" hasCustomPrompt="1"/>
          </p:nvPr>
        </p:nvSpPr>
        <p:spPr>
          <a:xfrm>
            <a:off x="5366419" y="3864061"/>
            <a:ext cx="620043" cy="276999"/>
          </a:xfrm>
        </p:spPr>
        <p:txBody>
          <a:bodyPr anchor="ctr"/>
          <a:lstStyle>
            <a:lvl1pPr algn="r">
              <a:lnSpc>
                <a:spcPct val="100000"/>
              </a:lnSpc>
              <a:spcAft>
                <a:spcPts val="0"/>
              </a:spcAft>
              <a:defRPr sz="1200">
                <a:solidFill>
                  <a:schemeClr val="bg2"/>
                </a:solidFill>
                <a:latin typeface="Marianne" panose="02000000000000000000" pitchFamily="2" charset="0"/>
              </a:defRPr>
            </a:lvl1pPr>
            <a:lvl2pPr algn="r">
              <a:lnSpc>
                <a:spcPct val="100000"/>
              </a:lnSpc>
              <a:spcAft>
                <a:spcPts val="0"/>
              </a:spcAft>
              <a:defRPr sz="1200">
                <a:solidFill>
                  <a:schemeClr val="tx2"/>
                </a:solidFill>
                <a:latin typeface="Marianne" panose="02000000000000000000" pitchFamily="2" charset="0"/>
              </a:defRPr>
            </a:lvl2pPr>
            <a:lvl3pPr algn="r">
              <a:lnSpc>
                <a:spcPct val="100000"/>
              </a:lnSpc>
              <a:spcAft>
                <a:spcPts val="0"/>
              </a:spcAft>
              <a:defRPr sz="1200">
                <a:solidFill>
                  <a:schemeClr val="tx2"/>
                </a:solidFill>
                <a:latin typeface="Marianne" panose="02000000000000000000" pitchFamily="2" charset="0"/>
              </a:defRPr>
            </a:lvl3pPr>
            <a:lvl4pPr algn="r">
              <a:lnSpc>
                <a:spcPct val="100000"/>
              </a:lnSpc>
              <a:spcAft>
                <a:spcPts val="0"/>
              </a:spcAft>
              <a:defRPr sz="1200">
                <a:solidFill>
                  <a:schemeClr val="tx2"/>
                </a:solidFill>
                <a:latin typeface="Marianne" panose="02000000000000000000" pitchFamily="2" charset="0"/>
              </a:defRPr>
            </a:lvl4pPr>
            <a:lvl5pPr algn="r">
              <a:lnSpc>
                <a:spcPct val="100000"/>
              </a:lnSpc>
              <a:spcAft>
                <a:spcPts val="0"/>
              </a:spcAft>
              <a:defRPr sz="1200">
                <a:solidFill>
                  <a:schemeClr val="tx2"/>
                </a:solidFill>
                <a:latin typeface="Marianne" panose="02000000000000000000" pitchFamily="2" charset="0"/>
              </a:defRPr>
            </a:lvl5pPr>
            <a:lvl6pPr algn="r">
              <a:lnSpc>
                <a:spcPct val="100000"/>
              </a:lnSpc>
              <a:spcAft>
                <a:spcPts val="0"/>
              </a:spcAft>
              <a:defRPr sz="1200">
                <a:solidFill>
                  <a:schemeClr val="tx2"/>
                </a:solidFill>
                <a:latin typeface="Marianne" panose="02000000000000000000" pitchFamily="2" charset="0"/>
              </a:defRPr>
            </a:lvl6pPr>
            <a:lvl7pPr algn="r">
              <a:lnSpc>
                <a:spcPct val="100000"/>
              </a:lnSpc>
              <a:spcAft>
                <a:spcPts val="0"/>
              </a:spcAft>
              <a:defRPr sz="1200">
                <a:solidFill>
                  <a:schemeClr val="tx2"/>
                </a:solidFill>
                <a:latin typeface="Marianne" panose="02000000000000000000" pitchFamily="2" charset="0"/>
              </a:defRPr>
            </a:lvl7pPr>
            <a:lvl8pPr algn="r">
              <a:lnSpc>
                <a:spcPct val="100000"/>
              </a:lnSpc>
              <a:spcAft>
                <a:spcPts val="0"/>
              </a:spcAft>
              <a:defRPr sz="1200">
                <a:solidFill>
                  <a:schemeClr val="tx2"/>
                </a:solidFill>
                <a:latin typeface="Marianne" panose="02000000000000000000" pitchFamily="2" charset="0"/>
              </a:defRPr>
            </a:lvl8pPr>
            <a:lvl9pPr algn="r">
              <a:lnSpc>
                <a:spcPct val="100000"/>
              </a:lnSpc>
              <a:spcAft>
                <a:spcPts val="0"/>
              </a:spcAft>
              <a:defRPr sz="1200">
                <a:solidFill>
                  <a:schemeClr val="tx2"/>
                </a:solidFill>
                <a:latin typeface="Marianne" panose="02000000000000000000" pitchFamily="2" charset="0"/>
              </a:defRPr>
            </a:lvl9pPr>
          </a:lstStyle>
          <a:p>
            <a:pPr lvl="0"/>
            <a:r>
              <a:rPr lang="en-US" dirty="0"/>
              <a:t>01</a:t>
            </a:r>
            <a:endParaRPr lang="fr-FR" dirty="0"/>
          </a:p>
        </p:txBody>
      </p:sp>
      <p:sp>
        <p:nvSpPr>
          <p:cNvPr id="35" name="Text Placeholder 14">
            <a:extLst>
              <a:ext uri="{FF2B5EF4-FFF2-40B4-BE49-F238E27FC236}">
                <a16:creationId xmlns:a16="http://schemas.microsoft.com/office/drawing/2014/main" id="{E7E3DB5D-9972-95BF-8E26-B41F2DD80B13}"/>
              </a:ext>
            </a:extLst>
          </p:cNvPr>
          <p:cNvSpPr>
            <a:spLocks noGrp="1"/>
          </p:cNvSpPr>
          <p:nvPr>
            <p:ph type="body" sz="quarter" idx="39" hasCustomPrompt="1"/>
          </p:nvPr>
        </p:nvSpPr>
        <p:spPr>
          <a:xfrm>
            <a:off x="890271" y="4359351"/>
            <a:ext cx="386557" cy="386557"/>
          </a:xfrm>
          <a:prstGeom prst="ellipse">
            <a:avLst/>
          </a:prstGeom>
          <a:solidFill>
            <a:schemeClr val="accent2"/>
          </a:solidFill>
        </p:spPr>
        <p:txBody>
          <a:bodyPr anchor="ctr"/>
          <a:lstStyle>
            <a:lvl1pPr algn="ctr">
              <a:lnSpc>
                <a:spcPct val="100000"/>
              </a:lnSpc>
              <a:spcAft>
                <a:spcPts val="0"/>
              </a:spcAft>
              <a:defRPr sz="1800">
                <a:solidFill>
                  <a:schemeClr val="tx2"/>
                </a:solidFill>
                <a:latin typeface="+mj-lt"/>
              </a:defRPr>
            </a:lvl1pPr>
            <a:lvl2pPr algn="ctr">
              <a:lnSpc>
                <a:spcPct val="100000"/>
              </a:lnSpc>
              <a:spcAft>
                <a:spcPts val="0"/>
              </a:spcAft>
              <a:defRPr sz="1800">
                <a:solidFill>
                  <a:schemeClr val="tx2"/>
                </a:solidFill>
                <a:latin typeface="+mj-lt"/>
              </a:defRPr>
            </a:lvl2pPr>
            <a:lvl3pPr algn="ctr">
              <a:lnSpc>
                <a:spcPct val="100000"/>
              </a:lnSpc>
              <a:spcAft>
                <a:spcPts val="0"/>
              </a:spcAft>
              <a:defRPr sz="1800">
                <a:solidFill>
                  <a:schemeClr val="tx2"/>
                </a:solidFill>
                <a:latin typeface="+mj-lt"/>
              </a:defRPr>
            </a:lvl3pPr>
            <a:lvl4pPr algn="ctr">
              <a:lnSpc>
                <a:spcPct val="100000"/>
              </a:lnSpc>
              <a:spcAft>
                <a:spcPts val="0"/>
              </a:spcAft>
              <a:defRPr sz="1800">
                <a:solidFill>
                  <a:schemeClr val="tx2"/>
                </a:solidFill>
                <a:latin typeface="+mj-lt"/>
              </a:defRPr>
            </a:lvl4pPr>
            <a:lvl5pPr algn="ctr">
              <a:lnSpc>
                <a:spcPct val="100000"/>
              </a:lnSpc>
              <a:spcAft>
                <a:spcPts val="0"/>
              </a:spcAft>
              <a:defRPr sz="1800">
                <a:solidFill>
                  <a:schemeClr val="tx2"/>
                </a:solidFill>
                <a:latin typeface="+mj-lt"/>
              </a:defRPr>
            </a:lvl5pPr>
            <a:lvl6pPr algn="ctr">
              <a:lnSpc>
                <a:spcPct val="100000"/>
              </a:lnSpc>
              <a:spcAft>
                <a:spcPts val="0"/>
              </a:spcAft>
              <a:defRPr sz="1800">
                <a:solidFill>
                  <a:schemeClr val="tx2"/>
                </a:solidFill>
                <a:latin typeface="+mj-lt"/>
              </a:defRPr>
            </a:lvl6pPr>
            <a:lvl7pPr algn="ctr">
              <a:lnSpc>
                <a:spcPct val="100000"/>
              </a:lnSpc>
              <a:spcAft>
                <a:spcPts val="0"/>
              </a:spcAft>
              <a:defRPr sz="1800">
                <a:solidFill>
                  <a:schemeClr val="tx2"/>
                </a:solidFill>
                <a:latin typeface="+mj-lt"/>
              </a:defRPr>
            </a:lvl7pPr>
            <a:lvl8pPr algn="ctr">
              <a:lnSpc>
                <a:spcPct val="100000"/>
              </a:lnSpc>
              <a:spcAft>
                <a:spcPts val="0"/>
              </a:spcAft>
              <a:defRPr sz="1800">
                <a:solidFill>
                  <a:schemeClr val="tx2"/>
                </a:solidFill>
                <a:latin typeface="+mj-lt"/>
              </a:defRPr>
            </a:lvl8pPr>
            <a:lvl9pPr algn="ctr">
              <a:lnSpc>
                <a:spcPct val="100000"/>
              </a:lnSpc>
              <a:spcAft>
                <a:spcPts val="0"/>
              </a:spcAft>
              <a:defRPr sz="1800">
                <a:solidFill>
                  <a:schemeClr val="tx2"/>
                </a:solidFill>
                <a:latin typeface="+mj-lt"/>
              </a:defRPr>
            </a:lvl9pPr>
          </a:lstStyle>
          <a:p>
            <a:pPr lvl="0"/>
            <a:r>
              <a:rPr lang="en-US" dirty="0"/>
              <a:t>01</a:t>
            </a:r>
          </a:p>
        </p:txBody>
      </p:sp>
      <p:sp>
        <p:nvSpPr>
          <p:cNvPr id="11" name="Text Placeholder 14">
            <a:extLst>
              <a:ext uri="{FF2B5EF4-FFF2-40B4-BE49-F238E27FC236}">
                <a16:creationId xmlns:a16="http://schemas.microsoft.com/office/drawing/2014/main" id="{D20FE6B7-05BF-A511-A0CC-06B5A4776BF7}"/>
              </a:ext>
            </a:extLst>
          </p:cNvPr>
          <p:cNvSpPr>
            <a:spLocks noGrp="1"/>
          </p:cNvSpPr>
          <p:nvPr>
            <p:ph type="body" sz="quarter" idx="29" hasCustomPrompt="1"/>
          </p:nvPr>
        </p:nvSpPr>
        <p:spPr>
          <a:xfrm>
            <a:off x="1447800" y="4414130"/>
            <a:ext cx="3561010" cy="276999"/>
          </a:xfrm>
        </p:spPr>
        <p:txBody>
          <a:bodyPr anchor="t"/>
          <a:lstStyle>
            <a:lvl1pPr>
              <a:lnSpc>
                <a:spcPct val="100000"/>
              </a:lnSpc>
              <a:spcAft>
                <a:spcPts val="0"/>
              </a:spcAft>
              <a:defRPr sz="2000">
                <a:solidFill>
                  <a:schemeClr val="bg2"/>
                </a:solidFill>
                <a:latin typeface="Marianne" panose="02000000000000000000" pitchFamily="2" charset="0"/>
              </a:defRPr>
            </a:lvl1pPr>
            <a:lvl2pPr>
              <a:spcAft>
                <a:spcPts val="0"/>
              </a:spcAft>
              <a:defRPr sz="2000">
                <a:solidFill>
                  <a:schemeClr val="tx2"/>
                </a:solidFill>
                <a:latin typeface="Marianne" panose="02000000000000000000" pitchFamily="2" charset="0"/>
              </a:defRPr>
            </a:lvl2pPr>
            <a:lvl3pPr>
              <a:spcAft>
                <a:spcPts val="0"/>
              </a:spcAft>
              <a:defRPr sz="2000">
                <a:solidFill>
                  <a:schemeClr val="tx2"/>
                </a:solidFill>
                <a:latin typeface="Marianne" panose="02000000000000000000" pitchFamily="2" charset="0"/>
              </a:defRPr>
            </a:lvl3pPr>
            <a:lvl4pPr>
              <a:spcAft>
                <a:spcPts val="0"/>
              </a:spcAft>
              <a:defRPr sz="2000">
                <a:solidFill>
                  <a:schemeClr val="tx2"/>
                </a:solidFill>
                <a:latin typeface="Marianne" panose="02000000000000000000" pitchFamily="2" charset="0"/>
              </a:defRPr>
            </a:lvl4pPr>
            <a:lvl5pPr>
              <a:spcAft>
                <a:spcPts val="0"/>
              </a:spcAft>
              <a:defRPr sz="2000">
                <a:solidFill>
                  <a:schemeClr val="tx2"/>
                </a:solidFill>
                <a:latin typeface="Marianne" panose="02000000000000000000" pitchFamily="2" charset="0"/>
              </a:defRPr>
            </a:lvl5pPr>
            <a:lvl6pPr>
              <a:spcAft>
                <a:spcPts val="0"/>
              </a:spcAft>
              <a:defRPr sz="2000">
                <a:solidFill>
                  <a:schemeClr val="tx2"/>
                </a:solidFill>
                <a:latin typeface="Marianne" panose="02000000000000000000" pitchFamily="2" charset="0"/>
              </a:defRPr>
            </a:lvl6pPr>
            <a:lvl7pPr>
              <a:spcAft>
                <a:spcPts val="0"/>
              </a:spcAft>
              <a:defRPr sz="2000">
                <a:solidFill>
                  <a:schemeClr val="tx2"/>
                </a:solidFill>
                <a:latin typeface="Marianne" panose="02000000000000000000" pitchFamily="2" charset="0"/>
              </a:defRPr>
            </a:lvl7pPr>
            <a:lvl8pPr>
              <a:spcAft>
                <a:spcPts val="0"/>
              </a:spcAft>
              <a:defRPr sz="2000">
                <a:solidFill>
                  <a:schemeClr val="tx2"/>
                </a:solidFill>
                <a:latin typeface="Marianne" panose="02000000000000000000" pitchFamily="2" charset="0"/>
              </a:defRPr>
            </a:lvl8pPr>
            <a:lvl9pPr>
              <a:spcAft>
                <a:spcPts val="0"/>
              </a:spcAft>
              <a:defRPr sz="2000">
                <a:solidFill>
                  <a:schemeClr val="tx2"/>
                </a:solidFill>
                <a:latin typeface="Marianne" panose="02000000000000000000" pitchFamily="2" charset="0"/>
              </a:defRPr>
            </a:lvl9pPr>
          </a:lstStyle>
          <a:p>
            <a:pPr lvl="0"/>
            <a:r>
              <a:rPr lang="en-US" dirty="0"/>
              <a:t>Lorem Ipsum dolor</a:t>
            </a:r>
            <a:endParaRPr lang="fr-FR" dirty="0"/>
          </a:p>
        </p:txBody>
      </p:sp>
      <p:sp>
        <p:nvSpPr>
          <p:cNvPr id="27" name="Text Placeholder 14">
            <a:extLst>
              <a:ext uri="{FF2B5EF4-FFF2-40B4-BE49-F238E27FC236}">
                <a16:creationId xmlns:a16="http://schemas.microsoft.com/office/drawing/2014/main" id="{BEB2FB84-7627-2484-7150-6E9A9BA91436}"/>
              </a:ext>
            </a:extLst>
          </p:cNvPr>
          <p:cNvSpPr>
            <a:spLocks noGrp="1"/>
          </p:cNvSpPr>
          <p:nvPr>
            <p:ph type="body" sz="quarter" idx="34" hasCustomPrompt="1"/>
          </p:nvPr>
        </p:nvSpPr>
        <p:spPr>
          <a:xfrm>
            <a:off x="5366419" y="4414130"/>
            <a:ext cx="620043" cy="276999"/>
          </a:xfrm>
        </p:spPr>
        <p:txBody>
          <a:bodyPr anchor="ctr"/>
          <a:lstStyle>
            <a:lvl1pPr algn="r">
              <a:lnSpc>
                <a:spcPct val="100000"/>
              </a:lnSpc>
              <a:spcAft>
                <a:spcPts val="0"/>
              </a:spcAft>
              <a:defRPr sz="1200">
                <a:solidFill>
                  <a:schemeClr val="bg2"/>
                </a:solidFill>
                <a:latin typeface="Marianne" panose="02000000000000000000" pitchFamily="2" charset="0"/>
              </a:defRPr>
            </a:lvl1pPr>
            <a:lvl2pPr algn="r">
              <a:lnSpc>
                <a:spcPct val="100000"/>
              </a:lnSpc>
              <a:spcAft>
                <a:spcPts val="0"/>
              </a:spcAft>
              <a:defRPr sz="1200">
                <a:solidFill>
                  <a:schemeClr val="tx2"/>
                </a:solidFill>
                <a:latin typeface="Marianne" panose="02000000000000000000" pitchFamily="2" charset="0"/>
              </a:defRPr>
            </a:lvl2pPr>
            <a:lvl3pPr algn="r">
              <a:lnSpc>
                <a:spcPct val="100000"/>
              </a:lnSpc>
              <a:spcAft>
                <a:spcPts val="0"/>
              </a:spcAft>
              <a:defRPr sz="1200">
                <a:solidFill>
                  <a:schemeClr val="tx2"/>
                </a:solidFill>
                <a:latin typeface="Marianne" panose="02000000000000000000" pitchFamily="2" charset="0"/>
              </a:defRPr>
            </a:lvl3pPr>
            <a:lvl4pPr algn="r">
              <a:lnSpc>
                <a:spcPct val="100000"/>
              </a:lnSpc>
              <a:spcAft>
                <a:spcPts val="0"/>
              </a:spcAft>
              <a:defRPr sz="1200">
                <a:solidFill>
                  <a:schemeClr val="tx2"/>
                </a:solidFill>
                <a:latin typeface="Marianne" panose="02000000000000000000" pitchFamily="2" charset="0"/>
              </a:defRPr>
            </a:lvl4pPr>
            <a:lvl5pPr algn="r">
              <a:lnSpc>
                <a:spcPct val="100000"/>
              </a:lnSpc>
              <a:spcAft>
                <a:spcPts val="0"/>
              </a:spcAft>
              <a:defRPr sz="1200">
                <a:solidFill>
                  <a:schemeClr val="tx2"/>
                </a:solidFill>
                <a:latin typeface="Marianne" panose="02000000000000000000" pitchFamily="2" charset="0"/>
              </a:defRPr>
            </a:lvl5pPr>
            <a:lvl6pPr algn="r">
              <a:lnSpc>
                <a:spcPct val="100000"/>
              </a:lnSpc>
              <a:spcAft>
                <a:spcPts val="0"/>
              </a:spcAft>
              <a:defRPr sz="1200">
                <a:solidFill>
                  <a:schemeClr val="tx2"/>
                </a:solidFill>
                <a:latin typeface="Marianne" panose="02000000000000000000" pitchFamily="2" charset="0"/>
              </a:defRPr>
            </a:lvl6pPr>
            <a:lvl7pPr algn="r">
              <a:lnSpc>
                <a:spcPct val="100000"/>
              </a:lnSpc>
              <a:spcAft>
                <a:spcPts val="0"/>
              </a:spcAft>
              <a:defRPr sz="1200">
                <a:solidFill>
                  <a:schemeClr val="tx2"/>
                </a:solidFill>
                <a:latin typeface="Marianne" panose="02000000000000000000" pitchFamily="2" charset="0"/>
              </a:defRPr>
            </a:lvl7pPr>
            <a:lvl8pPr algn="r">
              <a:lnSpc>
                <a:spcPct val="100000"/>
              </a:lnSpc>
              <a:spcAft>
                <a:spcPts val="0"/>
              </a:spcAft>
              <a:defRPr sz="1200">
                <a:solidFill>
                  <a:schemeClr val="tx2"/>
                </a:solidFill>
                <a:latin typeface="Marianne" panose="02000000000000000000" pitchFamily="2" charset="0"/>
              </a:defRPr>
            </a:lvl8pPr>
            <a:lvl9pPr algn="r">
              <a:lnSpc>
                <a:spcPct val="100000"/>
              </a:lnSpc>
              <a:spcAft>
                <a:spcPts val="0"/>
              </a:spcAft>
              <a:defRPr sz="1200">
                <a:solidFill>
                  <a:schemeClr val="tx2"/>
                </a:solidFill>
                <a:latin typeface="Marianne" panose="02000000000000000000" pitchFamily="2" charset="0"/>
              </a:defRPr>
            </a:lvl9pPr>
          </a:lstStyle>
          <a:p>
            <a:pPr lvl="0"/>
            <a:r>
              <a:rPr lang="en-US" dirty="0"/>
              <a:t>01</a:t>
            </a:r>
            <a:endParaRPr lang="fr-FR" dirty="0"/>
          </a:p>
        </p:txBody>
      </p:sp>
      <p:sp>
        <p:nvSpPr>
          <p:cNvPr id="36" name="Text Placeholder 14">
            <a:extLst>
              <a:ext uri="{FF2B5EF4-FFF2-40B4-BE49-F238E27FC236}">
                <a16:creationId xmlns:a16="http://schemas.microsoft.com/office/drawing/2014/main" id="{96DDA1FC-B4C7-ACA8-6757-196599F8FEF6}"/>
              </a:ext>
            </a:extLst>
          </p:cNvPr>
          <p:cNvSpPr>
            <a:spLocks noGrp="1"/>
          </p:cNvSpPr>
          <p:nvPr>
            <p:ph type="body" sz="quarter" idx="40" hasCustomPrompt="1"/>
          </p:nvPr>
        </p:nvSpPr>
        <p:spPr>
          <a:xfrm>
            <a:off x="890271" y="4909419"/>
            <a:ext cx="386557" cy="386557"/>
          </a:xfrm>
          <a:prstGeom prst="ellipse">
            <a:avLst/>
          </a:prstGeom>
          <a:solidFill>
            <a:schemeClr val="accent2"/>
          </a:solidFill>
        </p:spPr>
        <p:txBody>
          <a:bodyPr anchor="ctr"/>
          <a:lstStyle>
            <a:lvl1pPr algn="ctr">
              <a:lnSpc>
                <a:spcPct val="100000"/>
              </a:lnSpc>
              <a:spcAft>
                <a:spcPts val="0"/>
              </a:spcAft>
              <a:defRPr sz="1800">
                <a:solidFill>
                  <a:schemeClr val="tx2"/>
                </a:solidFill>
                <a:latin typeface="+mj-lt"/>
              </a:defRPr>
            </a:lvl1pPr>
            <a:lvl2pPr algn="ctr">
              <a:lnSpc>
                <a:spcPct val="100000"/>
              </a:lnSpc>
              <a:spcAft>
                <a:spcPts val="0"/>
              </a:spcAft>
              <a:defRPr sz="1800">
                <a:solidFill>
                  <a:schemeClr val="tx2"/>
                </a:solidFill>
                <a:latin typeface="+mj-lt"/>
              </a:defRPr>
            </a:lvl2pPr>
            <a:lvl3pPr algn="ctr">
              <a:lnSpc>
                <a:spcPct val="100000"/>
              </a:lnSpc>
              <a:spcAft>
                <a:spcPts val="0"/>
              </a:spcAft>
              <a:defRPr sz="1800">
                <a:solidFill>
                  <a:schemeClr val="tx2"/>
                </a:solidFill>
                <a:latin typeface="+mj-lt"/>
              </a:defRPr>
            </a:lvl3pPr>
            <a:lvl4pPr algn="ctr">
              <a:lnSpc>
                <a:spcPct val="100000"/>
              </a:lnSpc>
              <a:spcAft>
                <a:spcPts val="0"/>
              </a:spcAft>
              <a:defRPr sz="1800">
                <a:solidFill>
                  <a:schemeClr val="tx2"/>
                </a:solidFill>
                <a:latin typeface="+mj-lt"/>
              </a:defRPr>
            </a:lvl4pPr>
            <a:lvl5pPr algn="ctr">
              <a:lnSpc>
                <a:spcPct val="100000"/>
              </a:lnSpc>
              <a:spcAft>
                <a:spcPts val="0"/>
              </a:spcAft>
              <a:defRPr sz="1800">
                <a:solidFill>
                  <a:schemeClr val="tx2"/>
                </a:solidFill>
                <a:latin typeface="+mj-lt"/>
              </a:defRPr>
            </a:lvl5pPr>
            <a:lvl6pPr algn="ctr">
              <a:lnSpc>
                <a:spcPct val="100000"/>
              </a:lnSpc>
              <a:spcAft>
                <a:spcPts val="0"/>
              </a:spcAft>
              <a:defRPr sz="1800">
                <a:solidFill>
                  <a:schemeClr val="tx2"/>
                </a:solidFill>
                <a:latin typeface="+mj-lt"/>
              </a:defRPr>
            </a:lvl6pPr>
            <a:lvl7pPr algn="ctr">
              <a:lnSpc>
                <a:spcPct val="100000"/>
              </a:lnSpc>
              <a:spcAft>
                <a:spcPts val="0"/>
              </a:spcAft>
              <a:defRPr sz="1800">
                <a:solidFill>
                  <a:schemeClr val="tx2"/>
                </a:solidFill>
                <a:latin typeface="+mj-lt"/>
              </a:defRPr>
            </a:lvl7pPr>
            <a:lvl8pPr algn="ctr">
              <a:lnSpc>
                <a:spcPct val="100000"/>
              </a:lnSpc>
              <a:spcAft>
                <a:spcPts val="0"/>
              </a:spcAft>
              <a:defRPr sz="1800">
                <a:solidFill>
                  <a:schemeClr val="tx2"/>
                </a:solidFill>
                <a:latin typeface="+mj-lt"/>
              </a:defRPr>
            </a:lvl8pPr>
            <a:lvl9pPr algn="ctr">
              <a:lnSpc>
                <a:spcPct val="100000"/>
              </a:lnSpc>
              <a:spcAft>
                <a:spcPts val="0"/>
              </a:spcAft>
              <a:defRPr sz="1800">
                <a:solidFill>
                  <a:schemeClr val="tx2"/>
                </a:solidFill>
                <a:latin typeface="+mj-lt"/>
              </a:defRPr>
            </a:lvl9pPr>
          </a:lstStyle>
          <a:p>
            <a:pPr lvl="0"/>
            <a:r>
              <a:rPr lang="en-US" dirty="0"/>
              <a:t>01</a:t>
            </a:r>
          </a:p>
        </p:txBody>
      </p:sp>
      <p:sp>
        <p:nvSpPr>
          <p:cNvPr id="18" name="Text Placeholder 14">
            <a:extLst>
              <a:ext uri="{FF2B5EF4-FFF2-40B4-BE49-F238E27FC236}">
                <a16:creationId xmlns:a16="http://schemas.microsoft.com/office/drawing/2014/main" id="{F9843044-F090-699F-98AE-9CDDABBFF63A}"/>
              </a:ext>
            </a:extLst>
          </p:cNvPr>
          <p:cNvSpPr>
            <a:spLocks noGrp="1"/>
          </p:cNvSpPr>
          <p:nvPr>
            <p:ph type="body" sz="quarter" idx="30" hasCustomPrompt="1"/>
          </p:nvPr>
        </p:nvSpPr>
        <p:spPr>
          <a:xfrm>
            <a:off x="1447800" y="4964198"/>
            <a:ext cx="3561010" cy="276999"/>
          </a:xfrm>
        </p:spPr>
        <p:txBody>
          <a:bodyPr anchor="t"/>
          <a:lstStyle>
            <a:lvl1pPr>
              <a:lnSpc>
                <a:spcPct val="100000"/>
              </a:lnSpc>
              <a:spcAft>
                <a:spcPts val="0"/>
              </a:spcAft>
              <a:defRPr sz="2000">
                <a:solidFill>
                  <a:schemeClr val="bg2"/>
                </a:solidFill>
                <a:latin typeface="Marianne" panose="02000000000000000000" pitchFamily="2" charset="0"/>
              </a:defRPr>
            </a:lvl1pPr>
            <a:lvl2pPr>
              <a:spcAft>
                <a:spcPts val="0"/>
              </a:spcAft>
              <a:defRPr sz="2000">
                <a:solidFill>
                  <a:schemeClr val="tx2"/>
                </a:solidFill>
                <a:latin typeface="Marianne" panose="02000000000000000000" pitchFamily="2" charset="0"/>
              </a:defRPr>
            </a:lvl2pPr>
            <a:lvl3pPr>
              <a:spcAft>
                <a:spcPts val="0"/>
              </a:spcAft>
              <a:defRPr sz="2000">
                <a:solidFill>
                  <a:schemeClr val="tx2"/>
                </a:solidFill>
                <a:latin typeface="Marianne" panose="02000000000000000000" pitchFamily="2" charset="0"/>
              </a:defRPr>
            </a:lvl3pPr>
            <a:lvl4pPr>
              <a:spcAft>
                <a:spcPts val="0"/>
              </a:spcAft>
              <a:defRPr sz="2000">
                <a:solidFill>
                  <a:schemeClr val="tx2"/>
                </a:solidFill>
                <a:latin typeface="Marianne" panose="02000000000000000000" pitchFamily="2" charset="0"/>
              </a:defRPr>
            </a:lvl4pPr>
            <a:lvl5pPr>
              <a:spcAft>
                <a:spcPts val="0"/>
              </a:spcAft>
              <a:defRPr sz="2000">
                <a:solidFill>
                  <a:schemeClr val="tx2"/>
                </a:solidFill>
                <a:latin typeface="Marianne" panose="02000000000000000000" pitchFamily="2" charset="0"/>
              </a:defRPr>
            </a:lvl5pPr>
            <a:lvl6pPr>
              <a:spcAft>
                <a:spcPts val="0"/>
              </a:spcAft>
              <a:defRPr sz="2000">
                <a:solidFill>
                  <a:schemeClr val="tx2"/>
                </a:solidFill>
                <a:latin typeface="Marianne" panose="02000000000000000000" pitchFamily="2" charset="0"/>
              </a:defRPr>
            </a:lvl6pPr>
            <a:lvl7pPr>
              <a:spcAft>
                <a:spcPts val="0"/>
              </a:spcAft>
              <a:defRPr sz="2000">
                <a:solidFill>
                  <a:schemeClr val="tx2"/>
                </a:solidFill>
                <a:latin typeface="Marianne" panose="02000000000000000000" pitchFamily="2" charset="0"/>
              </a:defRPr>
            </a:lvl7pPr>
            <a:lvl8pPr>
              <a:spcAft>
                <a:spcPts val="0"/>
              </a:spcAft>
              <a:defRPr sz="2000">
                <a:solidFill>
                  <a:schemeClr val="tx2"/>
                </a:solidFill>
                <a:latin typeface="Marianne" panose="02000000000000000000" pitchFamily="2" charset="0"/>
              </a:defRPr>
            </a:lvl8pPr>
            <a:lvl9pPr>
              <a:spcAft>
                <a:spcPts val="0"/>
              </a:spcAft>
              <a:defRPr sz="2000">
                <a:solidFill>
                  <a:schemeClr val="tx2"/>
                </a:solidFill>
                <a:latin typeface="Marianne" panose="02000000000000000000" pitchFamily="2" charset="0"/>
              </a:defRPr>
            </a:lvl9pPr>
          </a:lstStyle>
          <a:p>
            <a:pPr lvl="0"/>
            <a:r>
              <a:rPr lang="en-US" dirty="0"/>
              <a:t>Lorem Ipsum dolor</a:t>
            </a:r>
            <a:endParaRPr lang="fr-FR" dirty="0"/>
          </a:p>
        </p:txBody>
      </p:sp>
      <p:sp>
        <p:nvSpPr>
          <p:cNvPr id="28" name="Text Placeholder 14">
            <a:extLst>
              <a:ext uri="{FF2B5EF4-FFF2-40B4-BE49-F238E27FC236}">
                <a16:creationId xmlns:a16="http://schemas.microsoft.com/office/drawing/2014/main" id="{AD052443-8F73-B181-4555-CADF915EF919}"/>
              </a:ext>
            </a:extLst>
          </p:cNvPr>
          <p:cNvSpPr>
            <a:spLocks noGrp="1"/>
          </p:cNvSpPr>
          <p:nvPr>
            <p:ph type="body" sz="quarter" idx="35" hasCustomPrompt="1"/>
          </p:nvPr>
        </p:nvSpPr>
        <p:spPr>
          <a:xfrm>
            <a:off x="5366419" y="4964198"/>
            <a:ext cx="620043" cy="276999"/>
          </a:xfrm>
        </p:spPr>
        <p:txBody>
          <a:bodyPr anchor="ctr"/>
          <a:lstStyle>
            <a:lvl1pPr algn="r">
              <a:lnSpc>
                <a:spcPct val="100000"/>
              </a:lnSpc>
              <a:spcAft>
                <a:spcPts val="0"/>
              </a:spcAft>
              <a:defRPr sz="1200">
                <a:solidFill>
                  <a:schemeClr val="bg2"/>
                </a:solidFill>
                <a:latin typeface="Marianne" panose="02000000000000000000" pitchFamily="2" charset="0"/>
              </a:defRPr>
            </a:lvl1pPr>
            <a:lvl2pPr algn="r">
              <a:lnSpc>
                <a:spcPct val="100000"/>
              </a:lnSpc>
              <a:spcAft>
                <a:spcPts val="0"/>
              </a:spcAft>
              <a:defRPr sz="1200">
                <a:solidFill>
                  <a:schemeClr val="tx2"/>
                </a:solidFill>
                <a:latin typeface="Marianne" panose="02000000000000000000" pitchFamily="2" charset="0"/>
              </a:defRPr>
            </a:lvl2pPr>
            <a:lvl3pPr algn="r">
              <a:lnSpc>
                <a:spcPct val="100000"/>
              </a:lnSpc>
              <a:spcAft>
                <a:spcPts val="0"/>
              </a:spcAft>
              <a:defRPr sz="1200">
                <a:solidFill>
                  <a:schemeClr val="tx2"/>
                </a:solidFill>
                <a:latin typeface="Marianne" panose="02000000000000000000" pitchFamily="2" charset="0"/>
              </a:defRPr>
            </a:lvl3pPr>
            <a:lvl4pPr algn="r">
              <a:lnSpc>
                <a:spcPct val="100000"/>
              </a:lnSpc>
              <a:spcAft>
                <a:spcPts val="0"/>
              </a:spcAft>
              <a:defRPr sz="1200">
                <a:solidFill>
                  <a:schemeClr val="tx2"/>
                </a:solidFill>
                <a:latin typeface="Marianne" panose="02000000000000000000" pitchFamily="2" charset="0"/>
              </a:defRPr>
            </a:lvl4pPr>
            <a:lvl5pPr algn="r">
              <a:lnSpc>
                <a:spcPct val="100000"/>
              </a:lnSpc>
              <a:spcAft>
                <a:spcPts val="0"/>
              </a:spcAft>
              <a:defRPr sz="1200">
                <a:solidFill>
                  <a:schemeClr val="tx2"/>
                </a:solidFill>
                <a:latin typeface="Marianne" panose="02000000000000000000" pitchFamily="2" charset="0"/>
              </a:defRPr>
            </a:lvl5pPr>
            <a:lvl6pPr algn="r">
              <a:lnSpc>
                <a:spcPct val="100000"/>
              </a:lnSpc>
              <a:spcAft>
                <a:spcPts val="0"/>
              </a:spcAft>
              <a:defRPr sz="1200">
                <a:solidFill>
                  <a:schemeClr val="tx2"/>
                </a:solidFill>
                <a:latin typeface="Marianne" panose="02000000000000000000" pitchFamily="2" charset="0"/>
              </a:defRPr>
            </a:lvl6pPr>
            <a:lvl7pPr algn="r">
              <a:lnSpc>
                <a:spcPct val="100000"/>
              </a:lnSpc>
              <a:spcAft>
                <a:spcPts val="0"/>
              </a:spcAft>
              <a:defRPr sz="1200">
                <a:solidFill>
                  <a:schemeClr val="tx2"/>
                </a:solidFill>
                <a:latin typeface="Marianne" panose="02000000000000000000" pitchFamily="2" charset="0"/>
              </a:defRPr>
            </a:lvl7pPr>
            <a:lvl8pPr algn="r">
              <a:lnSpc>
                <a:spcPct val="100000"/>
              </a:lnSpc>
              <a:spcAft>
                <a:spcPts val="0"/>
              </a:spcAft>
              <a:defRPr sz="1200">
                <a:solidFill>
                  <a:schemeClr val="tx2"/>
                </a:solidFill>
                <a:latin typeface="Marianne" panose="02000000000000000000" pitchFamily="2" charset="0"/>
              </a:defRPr>
            </a:lvl8pPr>
            <a:lvl9pPr algn="r">
              <a:lnSpc>
                <a:spcPct val="100000"/>
              </a:lnSpc>
              <a:spcAft>
                <a:spcPts val="0"/>
              </a:spcAft>
              <a:defRPr sz="1200">
                <a:solidFill>
                  <a:schemeClr val="tx2"/>
                </a:solidFill>
                <a:latin typeface="Marianne" panose="02000000000000000000" pitchFamily="2" charset="0"/>
              </a:defRPr>
            </a:lvl9pPr>
          </a:lstStyle>
          <a:p>
            <a:pPr lvl="0"/>
            <a:r>
              <a:rPr lang="en-US" dirty="0"/>
              <a:t>01</a:t>
            </a:r>
            <a:endParaRPr lang="fr-FR" dirty="0"/>
          </a:p>
        </p:txBody>
      </p:sp>
      <p:sp>
        <p:nvSpPr>
          <p:cNvPr id="4" name="Footer Placeholder 1" descr="Titre de la diapositive">
            <a:extLst>
              <a:ext uri="{FF2B5EF4-FFF2-40B4-BE49-F238E27FC236}">
                <a16:creationId xmlns:a16="http://schemas.microsoft.com/office/drawing/2014/main" id="{675BD52A-51EA-E760-F9A1-9F6F8ACBD849}"/>
              </a:ext>
            </a:extLst>
          </p:cNvPr>
          <p:cNvSpPr>
            <a:spLocks noGrp="1"/>
          </p:cNvSpPr>
          <p:nvPr>
            <p:ph type="ftr" sz="quarter" idx="10"/>
          </p:nvPr>
        </p:nvSpPr>
        <p:spPr>
          <a:xfrm>
            <a:off x="571758" y="6311001"/>
            <a:ext cx="1856549" cy="235134"/>
          </a:xfrm>
        </p:spPr>
        <p:txBody>
          <a:bodyPr/>
          <a:lstStyle>
            <a:lvl1pPr>
              <a:defRPr>
                <a:solidFill>
                  <a:schemeClr val="bg2"/>
                </a:solidFill>
              </a:defRPr>
            </a:lvl1pPr>
          </a:lstStyle>
          <a:p>
            <a:r>
              <a:rPr lang="fr-FR" dirty="0"/>
              <a:t>Titre de la diapositive</a:t>
            </a:r>
          </a:p>
        </p:txBody>
      </p:sp>
      <p:pic>
        <p:nvPicPr>
          <p:cNvPr id="8" name="Graphic 7">
            <a:extLst>
              <a:ext uri="{FF2B5EF4-FFF2-40B4-BE49-F238E27FC236}">
                <a16:creationId xmlns:a16="http://schemas.microsoft.com/office/drawing/2014/main" id="{FBB62A75-BE87-4F6F-2FC2-1811BCF0B71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0332" y="6180224"/>
            <a:ext cx="896649" cy="444679"/>
          </a:xfrm>
          <a:prstGeom prst="rect">
            <a:avLst/>
          </a:prstGeom>
        </p:spPr>
      </p:pic>
    </p:spTree>
    <p:extLst>
      <p:ext uri="{BB962C8B-B14F-4D97-AF65-F5344CB8AC3E}">
        <p14:creationId xmlns:p14="http://schemas.microsoft.com/office/powerpoint/2010/main" val="3358053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g text">
    <p:bg>
      <p:bgPr>
        <a:solidFill>
          <a:srgbClr val="FFFFFF"/>
        </a:solidFill>
        <a:effectLst/>
      </p:bgPr>
    </p:bg>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D3A77740-3A3D-F791-854D-0F48141637D8}"/>
              </a:ext>
              <a:ext uri="{C183D7F6-B498-43B3-948B-1728B52AA6E4}">
                <adec:decorative xmlns:adec="http://schemas.microsoft.com/office/drawing/2017/decorative" val="1"/>
              </a:ext>
            </a:extLst>
          </p:cNvPr>
          <p:cNvSpPr>
            <a:spLocks noGrp="1"/>
          </p:cNvSpPr>
          <p:nvPr>
            <p:ph type="body" sz="quarter" idx="36"/>
          </p:nvPr>
        </p:nvSpPr>
        <p:spPr>
          <a:xfrm>
            <a:off x="583911" y="531196"/>
            <a:ext cx="738804" cy="738804"/>
          </a:xfrm>
          <a:prstGeom prst="ellipse">
            <a:avLst/>
          </a:prstGeom>
          <a:solidFill>
            <a:schemeClr val="accent3"/>
          </a:solidFill>
        </p:spPr>
        <p:txBody>
          <a:bodyPr anchor="ctr"/>
          <a:lstStyle>
            <a:lvl1pPr algn="ctr">
              <a:lnSpc>
                <a:spcPct val="100000"/>
              </a:lnSpc>
              <a:spcAft>
                <a:spcPts val="0"/>
              </a:spcAft>
              <a:defRPr sz="3800">
                <a:solidFill>
                  <a:schemeClr val="accent3">
                    <a:alpha val="0"/>
                  </a:schemeClr>
                </a:solidFill>
                <a:latin typeface="Marianne" panose="02000000000000000000" pitchFamily="2" charset="0"/>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endParaRPr lang="en-US" dirty="0"/>
          </a:p>
        </p:txBody>
      </p:sp>
      <p:sp>
        <p:nvSpPr>
          <p:cNvPr id="6" name="Picture Placeholder 12">
            <a:extLst>
              <a:ext uri="{FF2B5EF4-FFF2-40B4-BE49-F238E27FC236}">
                <a16:creationId xmlns:a16="http://schemas.microsoft.com/office/drawing/2014/main" id="{9C643844-DA3F-41F5-7AB6-D88131492FB1}"/>
              </a:ext>
            </a:extLst>
          </p:cNvPr>
          <p:cNvSpPr>
            <a:spLocks noGrp="1"/>
          </p:cNvSpPr>
          <p:nvPr>
            <p:ph type="pic" sz="quarter" idx="17"/>
          </p:nvPr>
        </p:nvSpPr>
        <p:spPr>
          <a:xfrm>
            <a:off x="642294" y="589580"/>
            <a:ext cx="622038" cy="622036"/>
          </a:xfrm>
          <a:prstGeom prst="ellipse">
            <a:avLst/>
          </a:prstGeom>
        </p:spPr>
        <p:txBody>
          <a:bodyPr anchor="ctr"/>
          <a:lstStyle>
            <a:lvl1pPr algn="ctr">
              <a:defRPr sz="1000"/>
            </a:lvl1pPr>
          </a:lstStyle>
          <a:p>
            <a:endParaRPr lang="fr-FR" dirty="0"/>
          </a:p>
        </p:txBody>
      </p:sp>
      <p:sp>
        <p:nvSpPr>
          <p:cNvPr id="4" name="Title 3">
            <a:extLst>
              <a:ext uri="{FF2B5EF4-FFF2-40B4-BE49-F238E27FC236}">
                <a16:creationId xmlns:a16="http://schemas.microsoft.com/office/drawing/2014/main" id="{224017B8-F748-6085-9C91-50486A2CAE65}"/>
              </a:ext>
            </a:extLst>
          </p:cNvPr>
          <p:cNvSpPr>
            <a:spLocks noGrp="1"/>
          </p:cNvSpPr>
          <p:nvPr>
            <p:ph type="title" hasCustomPrompt="1"/>
          </p:nvPr>
        </p:nvSpPr>
        <p:spPr>
          <a:xfrm>
            <a:off x="583911" y="1511011"/>
            <a:ext cx="5402552" cy="4365625"/>
          </a:xfrm>
        </p:spPr>
        <p:txBody>
          <a:bodyPr anchor="t"/>
          <a:lstStyle>
            <a:lvl1pPr>
              <a:defRPr sz="3600" b="0">
                <a:solidFill>
                  <a:schemeClr val="accent3"/>
                </a:solidFill>
                <a:latin typeface="Marianne" panose="02000000000000000000" pitchFamily="2" charset="0"/>
              </a:defRPr>
            </a:lvl1pPr>
          </a:lstStyle>
          <a:p>
            <a:r>
              <a:rPr lang="en-US" dirty="0"/>
              <a:t>Lorem ipsum dolor sit amet, consectetuer adipiscing elit. Maecenas porttitor congue massa. Fusce posuere, magna sed pulvinar </a:t>
            </a:r>
            <a:r>
              <a:rPr lang="en-US" dirty="0" err="1"/>
              <a:t>ultricies</a:t>
            </a:r>
            <a:endParaRPr lang="fr-FR" dirty="0"/>
          </a:p>
        </p:txBody>
      </p:sp>
      <p:sp>
        <p:nvSpPr>
          <p:cNvPr id="40" name="Picture Placeholder 39">
            <a:extLst>
              <a:ext uri="{FF2B5EF4-FFF2-40B4-BE49-F238E27FC236}">
                <a16:creationId xmlns:a16="http://schemas.microsoft.com/office/drawing/2014/main" id="{E95B0267-835E-C716-5BD8-2F5CF3E18F72}"/>
              </a:ext>
            </a:extLst>
          </p:cNvPr>
          <p:cNvSpPr>
            <a:spLocks noGrp="1"/>
          </p:cNvSpPr>
          <p:nvPr>
            <p:ph type="pic" sz="quarter" idx="41"/>
          </p:nvPr>
        </p:nvSpPr>
        <p:spPr>
          <a:xfrm>
            <a:off x="6990020" y="3"/>
            <a:ext cx="5201978" cy="5281610"/>
          </a:xfrm>
          <a:custGeom>
            <a:avLst/>
            <a:gdLst>
              <a:gd name="connsiteX0" fmla="*/ 1100062 w 5689601"/>
              <a:gd name="connsiteY0" fmla="*/ 0 h 5776697"/>
              <a:gd name="connsiteX1" fmla="*/ 5689601 w 5689601"/>
              <a:gd name="connsiteY1" fmla="*/ 0 h 5776697"/>
              <a:gd name="connsiteX2" fmla="*/ 5689601 w 5689601"/>
              <a:gd name="connsiteY2" fmla="*/ 5302880 h 5776697"/>
              <a:gd name="connsiteX3" fmla="*/ 5657913 w 5689601"/>
              <a:gd name="connsiteY3" fmla="*/ 5333342 h 5776697"/>
              <a:gd name="connsiteX4" fmla="*/ 4874183 w 5689601"/>
              <a:gd name="connsiteY4" fmla="*/ 5690117 h 5776697"/>
              <a:gd name="connsiteX5" fmla="*/ 3926902 w 5689601"/>
              <a:gd name="connsiteY5" fmla="*/ 5771331 h 5776697"/>
              <a:gd name="connsiteX6" fmla="*/ 3611417 w 5689601"/>
              <a:gd name="connsiteY6" fmla="*/ 5776697 h 5776697"/>
              <a:gd name="connsiteX7" fmla="*/ 3611356 w 5689601"/>
              <a:gd name="connsiteY7" fmla="*/ 5776697 h 5776697"/>
              <a:gd name="connsiteX8" fmla="*/ 3295871 w 5689601"/>
              <a:gd name="connsiteY8" fmla="*/ 5771419 h 5776697"/>
              <a:gd name="connsiteX9" fmla="*/ 2348589 w 5689601"/>
              <a:gd name="connsiteY9" fmla="*/ 5690117 h 5776697"/>
              <a:gd name="connsiteX10" fmla="*/ 1364359 w 5689601"/>
              <a:gd name="connsiteY10" fmla="*/ 5120748 h 5776697"/>
              <a:gd name="connsiteX11" fmla="*/ 110815 w 5689601"/>
              <a:gd name="connsiteY11" fmla="*/ 2944756 h 5776697"/>
              <a:gd name="connsiteX12" fmla="*/ 110815 w 5689601"/>
              <a:gd name="connsiteY12" fmla="*/ 1809627 h 5776697"/>
              <a:gd name="connsiteX13" fmla="*/ 997815 w 5689601"/>
              <a:gd name="connsiteY13" fmla="*/ 141732 h 577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89601" h="5776697">
                <a:moveTo>
                  <a:pt x="1100062" y="0"/>
                </a:moveTo>
                <a:lnTo>
                  <a:pt x="5689601" y="0"/>
                </a:lnTo>
                <a:lnTo>
                  <a:pt x="5689601" y="5302880"/>
                </a:lnTo>
                <a:lnTo>
                  <a:pt x="5657913" y="5333342"/>
                </a:lnTo>
                <a:cubicBezTo>
                  <a:pt x="5438577" y="5524570"/>
                  <a:pt x="5166395" y="5649649"/>
                  <a:pt x="4874183" y="5690117"/>
                </a:cubicBezTo>
                <a:cubicBezTo>
                  <a:pt x="4558797" y="5733642"/>
                  <a:pt x="4242618" y="5760581"/>
                  <a:pt x="3926902" y="5771331"/>
                </a:cubicBezTo>
                <a:lnTo>
                  <a:pt x="3611417" y="5776697"/>
                </a:lnTo>
                <a:lnTo>
                  <a:pt x="3611356" y="5776697"/>
                </a:lnTo>
                <a:lnTo>
                  <a:pt x="3295871" y="5771419"/>
                </a:lnTo>
                <a:cubicBezTo>
                  <a:pt x="2980154" y="5760728"/>
                  <a:pt x="2663975" y="5733760"/>
                  <a:pt x="2348589" y="5690117"/>
                </a:cubicBezTo>
                <a:cubicBezTo>
                  <a:pt x="1959131" y="5636160"/>
                  <a:pt x="1605123" y="5431783"/>
                  <a:pt x="1364359" y="5120748"/>
                </a:cubicBezTo>
                <a:cubicBezTo>
                  <a:pt x="853499" y="4460720"/>
                  <a:pt x="429691" y="3729481"/>
                  <a:pt x="110815" y="2944756"/>
                </a:cubicBezTo>
                <a:cubicBezTo>
                  <a:pt x="-36938" y="2581019"/>
                  <a:pt x="-36938" y="2173364"/>
                  <a:pt x="110815" y="1809627"/>
                </a:cubicBezTo>
                <a:cubicBezTo>
                  <a:pt x="349972" y="1221083"/>
                  <a:pt x="648153" y="662626"/>
                  <a:pt x="997815" y="141732"/>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lvl1pPr algn="ctr">
              <a:defRPr lang="fr-FR" sz="1800" dirty="0">
                <a:solidFill>
                  <a:schemeClr val="tx2"/>
                </a:solidFill>
                <a:latin typeface="Marianne Light" panose="02000000000000000000" pitchFamily="2" charset="0"/>
              </a:defRPr>
            </a:lvl1pPr>
          </a:lstStyle>
          <a:p>
            <a:pPr lvl="0" algn="ctr"/>
            <a:endParaRPr lang="fr-FR" dirty="0"/>
          </a:p>
        </p:txBody>
      </p:sp>
      <p:sp>
        <p:nvSpPr>
          <p:cNvPr id="2" name="Footer Placeholder 1">
            <a:extLst>
              <a:ext uri="{FF2B5EF4-FFF2-40B4-BE49-F238E27FC236}">
                <a16:creationId xmlns:a16="http://schemas.microsoft.com/office/drawing/2014/main" id="{89C8B667-C46E-5F72-7D2C-2A05B071C1D9}"/>
              </a:ext>
            </a:extLst>
          </p:cNvPr>
          <p:cNvSpPr>
            <a:spLocks noGrp="1"/>
          </p:cNvSpPr>
          <p:nvPr>
            <p:ph type="ftr" sz="quarter" idx="10"/>
          </p:nvPr>
        </p:nvSpPr>
        <p:spPr>
          <a:xfrm>
            <a:off x="571758" y="6311001"/>
            <a:ext cx="1752083" cy="183127"/>
          </a:xfrm>
        </p:spPr>
        <p:txBody>
          <a:bodyPr/>
          <a:lstStyle/>
          <a:p>
            <a:r>
              <a:rPr lang="fr-FR"/>
              <a:t>Titre de la diapositive</a:t>
            </a:r>
            <a:endParaRPr lang="fr-FR" dirty="0"/>
          </a:p>
        </p:txBody>
      </p:sp>
      <p:pic>
        <p:nvPicPr>
          <p:cNvPr id="5" name="Graphic 4">
            <a:extLst>
              <a:ext uri="{FF2B5EF4-FFF2-40B4-BE49-F238E27FC236}">
                <a16:creationId xmlns:a16="http://schemas.microsoft.com/office/drawing/2014/main" id="{B9422D26-090A-1AF3-2EA9-84162561017A}"/>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30332" y="6180224"/>
            <a:ext cx="896649" cy="444679"/>
          </a:xfrm>
          <a:prstGeom prst="rect">
            <a:avLst/>
          </a:prstGeom>
        </p:spPr>
      </p:pic>
    </p:spTree>
    <p:extLst>
      <p:ext uri="{BB962C8B-B14F-4D97-AF65-F5344CB8AC3E}">
        <p14:creationId xmlns:p14="http://schemas.microsoft.com/office/powerpoint/2010/main" val="108884123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page">
    <p:bg>
      <p:bgPr>
        <a:solidFill>
          <a:srgbClr val="FFFFFF"/>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7DAA534-4543-2DA2-4BFB-370B6DD45957}"/>
              </a:ext>
              <a:ext uri="{C183D7F6-B498-43B3-948B-1728B52AA6E4}">
                <adec:decorative xmlns:adec="http://schemas.microsoft.com/office/drawing/2017/decorative" val="1"/>
              </a:ext>
            </a:extLst>
          </p:cNvPr>
          <p:cNvSpPr>
            <a:spLocks noGrp="1"/>
          </p:cNvSpPr>
          <p:nvPr>
            <p:ph type="body" sz="quarter" idx="37"/>
          </p:nvPr>
        </p:nvSpPr>
        <p:spPr>
          <a:xfrm>
            <a:off x="0" y="0"/>
            <a:ext cx="6974516" cy="5407050"/>
          </a:xfrm>
          <a:custGeom>
            <a:avLst/>
            <a:gdLst>
              <a:gd name="connsiteX0" fmla="*/ 0 w 6974516"/>
              <a:gd name="connsiteY0" fmla="*/ 0 h 5407050"/>
              <a:gd name="connsiteX1" fmla="*/ 6972485 w 6974516"/>
              <a:gd name="connsiteY1" fmla="*/ 0 h 5407050"/>
              <a:gd name="connsiteX2" fmla="*/ 6974516 w 6974516"/>
              <a:gd name="connsiteY2" fmla="*/ 415321 h 5407050"/>
              <a:gd name="connsiteX3" fmla="*/ 6832570 w 6974516"/>
              <a:gd name="connsiteY3" fmla="*/ 2179000 h 5407050"/>
              <a:gd name="connsiteX4" fmla="*/ 6021251 w 6974516"/>
              <a:gd name="connsiteY4" fmla="*/ 3545492 h 5407050"/>
              <a:gd name="connsiteX5" fmla="*/ 2962407 w 6974516"/>
              <a:gd name="connsiteY5" fmla="*/ 5261450 h 5407050"/>
              <a:gd name="connsiteX6" fmla="*/ 1377598 w 6974516"/>
              <a:gd name="connsiteY6" fmla="*/ 5242584 h 5407050"/>
              <a:gd name="connsiteX7" fmla="*/ 184590 w 6974516"/>
              <a:gd name="connsiteY7" fmla="*/ 4666290 h 5407050"/>
              <a:gd name="connsiteX8" fmla="*/ 0 w 6974516"/>
              <a:gd name="connsiteY8" fmla="*/ 4560918 h 540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74516" h="5407050">
                <a:moveTo>
                  <a:pt x="0" y="0"/>
                </a:moveTo>
                <a:lnTo>
                  <a:pt x="6972485" y="0"/>
                </a:lnTo>
                <a:lnTo>
                  <a:pt x="6974516" y="415321"/>
                </a:lnTo>
                <a:cubicBezTo>
                  <a:pt x="6967656" y="1002978"/>
                  <a:pt x="6920744" y="1592249"/>
                  <a:pt x="6832570" y="2179000"/>
                </a:cubicBezTo>
                <a:cubicBezTo>
                  <a:pt x="6750753" y="2722772"/>
                  <a:pt x="6459497" y="3214184"/>
                  <a:pt x="6021251" y="3545492"/>
                </a:cubicBezTo>
                <a:cubicBezTo>
                  <a:pt x="5091189" y="4248460"/>
                  <a:pt x="4063369" y="4828854"/>
                  <a:pt x="2962407" y="5261450"/>
                </a:cubicBezTo>
                <a:cubicBezTo>
                  <a:pt x="2452128" y="5461909"/>
                  <a:pt x="1882832" y="5455150"/>
                  <a:pt x="1377598" y="5242584"/>
                </a:cubicBezTo>
                <a:cubicBezTo>
                  <a:pt x="968747" y="5070563"/>
                  <a:pt x="570651" y="4878012"/>
                  <a:pt x="184590" y="4666290"/>
                </a:cubicBezTo>
                <a:lnTo>
                  <a:pt x="0" y="4560918"/>
                </a:lnTo>
                <a:close/>
              </a:path>
            </a:pathLst>
          </a:custGeom>
          <a:solidFill>
            <a:schemeClr val="accent2"/>
          </a:solidFill>
          <a:ln w="19050">
            <a:noFill/>
          </a:ln>
        </p:spPr>
        <p:txBody>
          <a:bodyPr wrap="square">
            <a:noAutofit/>
          </a:bodyPr>
          <a:lstStyle>
            <a:lvl1pPr>
              <a:defRPr sz="100">
                <a:solidFill>
                  <a:schemeClr val="tx2">
                    <a:alpha val="0"/>
                  </a:schemeClr>
                </a:solidFill>
              </a:defRPr>
            </a:lvl1pPr>
            <a:lvl5pPr>
              <a:defRPr/>
            </a:lvl5pPr>
          </a:lstStyle>
          <a:p>
            <a:pPr lvl="0"/>
            <a:endParaRPr lang="en-US" dirty="0"/>
          </a:p>
        </p:txBody>
      </p:sp>
      <p:sp>
        <p:nvSpPr>
          <p:cNvPr id="2" name="Text Placeholder 14">
            <a:extLst>
              <a:ext uri="{FF2B5EF4-FFF2-40B4-BE49-F238E27FC236}">
                <a16:creationId xmlns:a16="http://schemas.microsoft.com/office/drawing/2014/main" id="{9220BDC3-BCE0-E386-3171-70CF52BBC83F}"/>
              </a:ext>
            </a:extLst>
          </p:cNvPr>
          <p:cNvSpPr>
            <a:spLocks noGrp="1"/>
          </p:cNvSpPr>
          <p:nvPr>
            <p:ph type="body" sz="quarter" idx="36" hasCustomPrompt="1"/>
          </p:nvPr>
        </p:nvSpPr>
        <p:spPr>
          <a:xfrm>
            <a:off x="6156325" y="2519363"/>
            <a:ext cx="790575" cy="790575"/>
          </a:xfrm>
          <a:prstGeom prst="ellipse">
            <a:avLst/>
          </a:prstGeom>
          <a:solidFill>
            <a:schemeClr val="tx2"/>
          </a:solidFill>
        </p:spPr>
        <p:txBody>
          <a:bodyPr anchor="ctr"/>
          <a:lstStyle>
            <a:lvl1pPr algn="ctr">
              <a:lnSpc>
                <a:spcPct val="100000"/>
              </a:lnSpc>
              <a:spcAft>
                <a:spcPts val="0"/>
              </a:spcAft>
              <a:defRPr sz="3800" b="1">
                <a:solidFill>
                  <a:schemeClr val="bg1"/>
                </a:solidFill>
                <a:latin typeface="Marianne" panose="02000000000000000000" pitchFamily="2" charset="0"/>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r>
              <a:rPr lang="en-US" dirty="0"/>
              <a:t>01</a:t>
            </a:r>
          </a:p>
        </p:txBody>
      </p:sp>
      <p:sp>
        <p:nvSpPr>
          <p:cNvPr id="10" name="Title 9">
            <a:extLst>
              <a:ext uri="{FF2B5EF4-FFF2-40B4-BE49-F238E27FC236}">
                <a16:creationId xmlns:a16="http://schemas.microsoft.com/office/drawing/2014/main" id="{3CB2426F-BABB-B082-919A-CF2EE54BDB58}"/>
              </a:ext>
            </a:extLst>
          </p:cNvPr>
          <p:cNvSpPr>
            <a:spLocks noGrp="1"/>
          </p:cNvSpPr>
          <p:nvPr>
            <p:ph type="title"/>
          </p:nvPr>
        </p:nvSpPr>
        <p:spPr>
          <a:xfrm>
            <a:off x="6551612" y="3548063"/>
            <a:ext cx="5089526" cy="2185871"/>
          </a:xfrm>
        </p:spPr>
        <p:txBody>
          <a:bodyPr anchor="t"/>
          <a:lstStyle>
            <a:lvl1pPr>
              <a:defRPr sz="5400">
                <a:solidFill>
                  <a:schemeClr val="bg2"/>
                </a:solidFill>
              </a:defRPr>
            </a:lvl1pPr>
          </a:lstStyle>
          <a:p>
            <a:r>
              <a:rPr lang="en-US" dirty="0"/>
              <a:t>Click to edit Master title style</a:t>
            </a:r>
            <a:endParaRPr lang="fr-FR" dirty="0"/>
          </a:p>
        </p:txBody>
      </p:sp>
      <p:sp>
        <p:nvSpPr>
          <p:cNvPr id="4" name="Footer Placeholder 1" descr="Titre de la diapositive">
            <a:extLst>
              <a:ext uri="{FF2B5EF4-FFF2-40B4-BE49-F238E27FC236}">
                <a16:creationId xmlns:a16="http://schemas.microsoft.com/office/drawing/2014/main" id="{95A7D0BF-68D0-9A3C-0F40-667DA0B4E3B3}"/>
              </a:ext>
            </a:extLst>
          </p:cNvPr>
          <p:cNvSpPr>
            <a:spLocks noGrp="1"/>
          </p:cNvSpPr>
          <p:nvPr>
            <p:ph type="ftr" sz="quarter" idx="10"/>
          </p:nvPr>
        </p:nvSpPr>
        <p:spPr>
          <a:xfrm>
            <a:off x="571758" y="6311001"/>
            <a:ext cx="1856549" cy="235134"/>
          </a:xfrm>
          <a:prstGeom prst="rect">
            <a:avLst/>
          </a:prstGeom>
        </p:spPr>
        <p:txBody>
          <a:bodyPr/>
          <a:lstStyle>
            <a:lvl1pPr>
              <a:defRPr>
                <a:solidFill>
                  <a:schemeClr val="bg2"/>
                </a:solidFill>
              </a:defRPr>
            </a:lvl1pPr>
          </a:lstStyle>
          <a:p>
            <a:r>
              <a:rPr lang="fr-FR"/>
              <a:t>Titre de la diapositive</a:t>
            </a:r>
            <a:endParaRPr lang="fr-FR" dirty="0"/>
          </a:p>
        </p:txBody>
      </p:sp>
      <p:sp>
        <p:nvSpPr>
          <p:cNvPr id="8" name="Text Placeholder 17">
            <a:extLst>
              <a:ext uri="{FF2B5EF4-FFF2-40B4-BE49-F238E27FC236}">
                <a16:creationId xmlns:a16="http://schemas.microsoft.com/office/drawing/2014/main" id="{E0B9A2A4-64A6-2672-8BAF-A21EDA7B769E}"/>
              </a:ext>
              <a:ext uri="{C183D7F6-B498-43B3-948B-1728B52AA6E4}">
                <adec:decorative xmlns:adec="http://schemas.microsoft.com/office/drawing/2017/decorative" val="1"/>
              </a:ext>
            </a:extLst>
          </p:cNvPr>
          <p:cNvSpPr>
            <a:spLocks noGrp="1"/>
          </p:cNvSpPr>
          <p:nvPr>
            <p:ph type="body" sz="quarter" idx="39"/>
          </p:nvPr>
        </p:nvSpPr>
        <p:spPr>
          <a:xfrm>
            <a:off x="10630332" y="6180224"/>
            <a:ext cx="896649" cy="444679"/>
          </a:xfrm>
          <a:blipFill>
            <a:blip r:embed="rId2">
              <a:extLst>
                <a:ext uri="{96DAC541-7B7A-43D3-8B79-37D633B846F1}">
                  <asvg:svgBlip xmlns:asvg="http://schemas.microsoft.com/office/drawing/2016/SVG/main" r:embed="rId3"/>
                </a:ext>
              </a:extLst>
            </a:blip>
            <a:stretch>
              <a:fillRect/>
            </a:stretch>
          </a:blipFill>
        </p:spPr>
        <p:txBody>
          <a:bodyPr/>
          <a:lstStyle>
            <a:lvl1pPr>
              <a:defRPr sz="100">
                <a:solidFill>
                  <a:schemeClr val="tx2">
                    <a:alpha val="0"/>
                  </a:schemeClr>
                </a:solidFill>
              </a:defRPr>
            </a:lvl1pPr>
            <a:lvl2pPr>
              <a:defRPr sz="100">
                <a:solidFill>
                  <a:schemeClr val="tx2">
                    <a:alpha val="0"/>
                  </a:schemeClr>
                </a:solidFill>
              </a:defRPr>
            </a:lvl2pPr>
            <a:lvl3pPr>
              <a:defRPr sz="100">
                <a:solidFill>
                  <a:schemeClr val="tx2">
                    <a:alpha val="0"/>
                  </a:schemeClr>
                </a:solidFill>
              </a:defRPr>
            </a:lvl3pPr>
            <a:lvl4pPr>
              <a:defRPr sz="100">
                <a:solidFill>
                  <a:schemeClr val="tx2">
                    <a:alpha val="0"/>
                  </a:schemeClr>
                </a:solidFill>
              </a:defRPr>
            </a:lvl4pPr>
            <a:lvl5pPr>
              <a:defRPr sz="100">
                <a:solidFill>
                  <a:schemeClr val="tx2">
                    <a:alpha val="0"/>
                  </a:schemeClr>
                </a:solidFill>
              </a:defRPr>
            </a:lvl5pPr>
            <a:lvl6pPr>
              <a:defRPr sz="100">
                <a:solidFill>
                  <a:schemeClr val="tx2">
                    <a:alpha val="0"/>
                  </a:schemeClr>
                </a:solidFill>
              </a:defRPr>
            </a:lvl6pPr>
            <a:lvl7pPr>
              <a:defRPr sz="100">
                <a:solidFill>
                  <a:schemeClr val="tx2">
                    <a:alpha val="0"/>
                  </a:schemeClr>
                </a:solidFill>
              </a:defRPr>
            </a:lvl7pPr>
            <a:lvl8pPr>
              <a:defRPr sz="100">
                <a:solidFill>
                  <a:schemeClr val="tx2">
                    <a:alpha val="0"/>
                  </a:schemeClr>
                </a:solidFill>
              </a:defRPr>
            </a:lvl8pPr>
            <a:lvl9pPr>
              <a:defRPr sz="100">
                <a:solidFill>
                  <a:schemeClr val="tx2">
                    <a:alpha val="0"/>
                  </a:schemeClr>
                </a:solidFill>
              </a:defRPr>
            </a:lvl9pPr>
          </a:lstStyle>
          <a:p>
            <a:pPr lvl="0"/>
            <a:endParaRPr lang="fr-FR" dirty="0"/>
          </a:p>
        </p:txBody>
      </p:sp>
    </p:spTree>
    <p:extLst>
      <p:ext uri="{BB962C8B-B14F-4D97-AF65-F5344CB8AC3E}">
        <p14:creationId xmlns:p14="http://schemas.microsoft.com/office/powerpoint/2010/main" val="2761998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g numbers">
    <p:bg>
      <p:bgPr>
        <a:solidFill>
          <a:srgbClr val="FFFFFF"/>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EAC3F83-D1A8-34E6-724C-FFFFCC1506FE}"/>
              </a:ext>
              <a:ext uri="{C183D7F6-B498-43B3-948B-1728B52AA6E4}">
                <adec:decorative xmlns:adec="http://schemas.microsoft.com/office/drawing/2017/decorative" val="1"/>
              </a:ext>
            </a:extLst>
          </p:cNvPr>
          <p:cNvSpPr>
            <a:spLocks noGrp="1"/>
          </p:cNvSpPr>
          <p:nvPr>
            <p:ph type="body" sz="quarter" idx="21"/>
          </p:nvPr>
        </p:nvSpPr>
        <p:spPr>
          <a:xfrm>
            <a:off x="3343275" y="673361"/>
            <a:ext cx="5505452" cy="5511280"/>
          </a:xfrm>
          <a:custGeom>
            <a:avLst/>
            <a:gdLst>
              <a:gd name="connsiteX0" fmla="*/ 2868615 w 5505452"/>
              <a:gd name="connsiteY0" fmla="*/ 391 h 5511280"/>
              <a:gd name="connsiteX1" fmla="*/ 4341041 w 5505452"/>
              <a:gd name="connsiteY1" fmla="*/ 125478 h 5511280"/>
              <a:gd name="connsiteX2" fmla="*/ 5069657 w 5505452"/>
              <a:gd name="connsiteY2" fmla="*/ 485674 h 5511280"/>
              <a:gd name="connsiteX3" fmla="*/ 5391470 w 5505452"/>
              <a:gd name="connsiteY3" fmla="*/ 4289597 h 5511280"/>
              <a:gd name="connsiteX4" fmla="*/ 4632566 w 5505452"/>
              <a:gd name="connsiteY4" fmla="*/ 5306082 h 5511280"/>
              <a:gd name="connsiteX5" fmla="*/ 4631521 w 5505452"/>
              <a:gd name="connsiteY5" fmla="*/ 5306474 h 5511280"/>
              <a:gd name="connsiteX6" fmla="*/ 4631652 w 5505452"/>
              <a:gd name="connsiteY6" fmla="*/ 5306606 h 5511280"/>
              <a:gd name="connsiteX7" fmla="*/ 4129545 w 5505452"/>
              <a:gd name="connsiteY7" fmla="*/ 5422014 h 5511280"/>
              <a:gd name="connsiteX8" fmla="*/ 1367042 w 5505452"/>
              <a:gd name="connsiteY8" fmla="*/ 5420578 h 5511280"/>
              <a:gd name="connsiteX9" fmla="*/ 434503 w 5505452"/>
              <a:gd name="connsiteY9" fmla="*/ 5024088 h 5511280"/>
              <a:gd name="connsiteX10" fmla="*/ 91409 w 5505452"/>
              <a:gd name="connsiteY10" fmla="*/ 4142594 h 5511280"/>
              <a:gd name="connsiteX11" fmla="*/ 234364 w 5505452"/>
              <a:gd name="connsiteY11" fmla="*/ 802787 h 5511280"/>
              <a:gd name="connsiteX12" fmla="*/ 1392762 w 5505452"/>
              <a:gd name="connsiteY12" fmla="*/ 87878 h 5511280"/>
              <a:gd name="connsiteX13" fmla="*/ 2868615 w 5505452"/>
              <a:gd name="connsiteY13" fmla="*/ 391 h 551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05452" h="5511280">
                <a:moveTo>
                  <a:pt x="2868615" y="391"/>
                </a:moveTo>
                <a:cubicBezTo>
                  <a:pt x="3361469" y="4683"/>
                  <a:pt x="3853752" y="44404"/>
                  <a:pt x="4341041" y="125478"/>
                </a:cubicBezTo>
                <a:cubicBezTo>
                  <a:pt x="4610241" y="178351"/>
                  <a:pt x="4882836" y="282272"/>
                  <a:pt x="5069657" y="485674"/>
                </a:cubicBezTo>
                <a:cubicBezTo>
                  <a:pt x="5649705" y="1048487"/>
                  <a:pt x="5529595" y="3486435"/>
                  <a:pt x="5391470" y="4289597"/>
                </a:cubicBezTo>
                <a:cubicBezTo>
                  <a:pt x="5317316" y="4752277"/>
                  <a:pt x="5096290" y="5148636"/>
                  <a:pt x="4632566" y="5306082"/>
                </a:cubicBezTo>
                <a:lnTo>
                  <a:pt x="4631521" y="5306474"/>
                </a:lnTo>
                <a:lnTo>
                  <a:pt x="4631652" y="5306606"/>
                </a:lnTo>
                <a:cubicBezTo>
                  <a:pt x="4471332" y="5365615"/>
                  <a:pt x="4299655" y="5398254"/>
                  <a:pt x="4129545" y="5422014"/>
                </a:cubicBezTo>
                <a:cubicBezTo>
                  <a:pt x="3211496" y="5541340"/>
                  <a:pt x="2285092" y="5541209"/>
                  <a:pt x="1367042" y="5420578"/>
                </a:cubicBezTo>
                <a:cubicBezTo>
                  <a:pt x="1030085" y="5374494"/>
                  <a:pt x="670150" y="5281930"/>
                  <a:pt x="434503" y="5024088"/>
                </a:cubicBezTo>
                <a:cubicBezTo>
                  <a:pt x="215956" y="4788962"/>
                  <a:pt x="134361" y="4455530"/>
                  <a:pt x="91409" y="4142594"/>
                </a:cubicBezTo>
                <a:cubicBezTo>
                  <a:pt x="-25959" y="3206791"/>
                  <a:pt x="-77658" y="1685325"/>
                  <a:pt x="234364" y="802787"/>
                </a:cubicBezTo>
                <a:cubicBezTo>
                  <a:pt x="426016" y="318044"/>
                  <a:pt x="910628" y="142841"/>
                  <a:pt x="1392762" y="87878"/>
                </a:cubicBezTo>
                <a:cubicBezTo>
                  <a:pt x="1882336" y="27237"/>
                  <a:pt x="2375761" y="-3900"/>
                  <a:pt x="2868615" y="391"/>
                </a:cubicBezTo>
                <a:close/>
              </a:path>
            </a:pathLst>
          </a:custGeom>
          <a:solidFill>
            <a:schemeClr val="accent2">
              <a:lumMod val="40000"/>
              <a:lumOff val="60000"/>
            </a:schemeClr>
          </a:solidFill>
        </p:spPr>
        <p:txBody>
          <a:bodyPr wrap="square" anchor="ctr">
            <a:noAutofit/>
          </a:bodyPr>
          <a:lstStyle>
            <a:lvl1pPr>
              <a:defRPr sz="2400">
                <a:solidFill>
                  <a:schemeClr val="tx2">
                    <a:alpha val="0"/>
                  </a:schemeClr>
                </a:solidFill>
                <a:latin typeface="Marianne" panose="02000000000000000000" pitchFamily="2" charset="0"/>
              </a:defRPr>
            </a:lvl1pPr>
            <a:lvl2pPr>
              <a:defRPr sz="2400">
                <a:latin typeface="Marianne" panose="02000000000000000000" pitchFamily="2" charset="0"/>
              </a:defRPr>
            </a:lvl2pPr>
            <a:lvl3pPr>
              <a:defRPr sz="2400">
                <a:latin typeface="Marianne" panose="02000000000000000000" pitchFamily="2" charset="0"/>
              </a:defRPr>
            </a:lvl3pPr>
            <a:lvl4pPr>
              <a:defRPr sz="2400">
                <a:latin typeface="Marianne" panose="02000000000000000000" pitchFamily="2" charset="0"/>
              </a:defRPr>
            </a:lvl4pPr>
            <a:lvl5pPr>
              <a:defRPr sz="2400">
                <a:latin typeface="Marianne" panose="02000000000000000000" pitchFamily="2" charset="0"/>
              </a:defRPr>
            </a:lvl5pPr>
            <a:lvl6pPr>
              <a:defRPr sz="2400">
                <a:latin typeface="Marianne" panose="02000000000000000000" pitchFamily="2" charset="0"/>
              </a:defRPr>
            </a:lvl6pPr>
            <a:lvl7pPr>
              <a:defRPr sz="2400">
                <a:latin typeface="Marianne" panose="02000000000000000000" pitchFamily="2" charset="0"/>
              </a:defRPr>
            </a:lvl7pPr>
            <a:lvl8pPr>
              <a:defRPr sz="2400">
                <a:latin typeface="Marianne" panose="02000000000000000000" pitchFamily="2" charset="0"/>
              </a:defRPr>
            </a:lvl8pPr>
            <a:lvl9pPr>
              <a:defRPr sz="2400">
                <a:latin typeface="Marianne" panose="02000000000000000000" pitchFamily="2" charset="0"/>
              </a:defRPr>
            </a:lvl9pPr>
          </a:lstStyle>
          <a:p>
            <a:pPr lvl="0"/>
            <a:endParaRPr lang="fr-FR" dirty="0"/>
          </a:p>
        </p:txBody>
      </p:sp>
      <p:sp>
        <p:nvSpPr>
          <p:cNvPr id="13" name="Picture Placeholder 12">
            <a:extLst>
              <a:ext uri="{FF2B5EF4-FFF2-40B4-BE49-F238E27FC236}">
                <a16:creationId xmlns:a16="http://schemas.microsoft.com/office/drawing/2014/main" id="{4A0F4720-58FA-D1BB-C331-2B3C62F8E512}"/>
              </a:ext>
            </a:extLst>
          </p:cNvPr>
          <p:cNvSpPr>
            <a:spLocks noGrp="1"/>
          </p:cNvSpPr>
          <p:nvPr>
            <p:ph type="pic" sz="quarter" idx="17"/>
          </p:nvPr>
        </p:nvSpPr>
        <p:spPr>
          <a:xfrm>
            <a:off x="895546" y="1503363"/>
            <a:ext cx="3168454" cy="3778250"/>
          </a:xfrm>
          <a:prstGeom prst="rect">
            <a:avLst/>
          </a:prstGeom>
        </p:spPr>
        <p:txBody>
          <a:bodyPr anchor="ctr"/>
          <a:lstStyle>
            <a:lvl1pPr algn="ctr">
              <a:defRPr sz="1200"/>
            </a:lvl1pPr>
          </a:lstStyle>
          <a:p>
            <a:endParaRPr lang="fr-FR" dirty="0"/>
          </a:p>
        </p:txBody>
      </p:sp>
      <p:sp>
        <p:nvSpPr>
          <p:cNvPr id="3" name="Title 3">
            <a:extLst>
              <a:ext uri="{FF2B5EF4-FFF2-40B4-BE49-F238E27FC236}">
                <a16:creationId xmlns:a16="http://schemas.microsoft.com/office/drawing/2014/main" id="{8F08CFA7-8AB6-F4DA-98BA-7FFEDA529EDA}"/>
              </a:ext>
            </a:extLst>
          </p:cNvPr>
          <p:cNvSpPr>
            <a:spLocks noGrp="1"/>
          </p:cNvSpPr>
          <p:nvPr>
            <p:ph type="title"/>
          </p:nvPr>
        </p:nvSpPr>
        <p:spPr>
          <a:xfrm>
            <a:off x="4254807" y="1514474"/>
            <a:ext cx="2605249" cy="1816100"/>
          </a:xfrm>
        </p:spPr>
        <p:txBody>
          <a:bodyPr/>
          <a:lstStyle>
            <a:lvl1pPr>
              <a:defRPr lang="fr-FR" sz="2400" kern="1200" spc="-20" dirty="0">
                <a:solidFill>
                  <a:schemeClr val="tx2"/>
                </a:solidFill>
                <a:latin typeface="Marianne" panose="02000000000000000000" pitchFamily="2" charset="0"/>
                <a:ea typeface="+mn-ea"/>
                <a:cs typeface="+mn-cs"/>
              </a:defRPr>
            </a:lvl1pPr>
          </a:lstStyle>
          <a:p>
            <a:pPr marL="0" lvl="0" indent="0" algn="l" defTabSz="914400" rtl="0" eaLnBrk="1" latinLnBrk="0" hangingPunct="1">
              <a:lnSpc>
                <a:spcPct val="100000"/>
              </a:lnSpc>
              <a:spcBef>
                <a:spcPts val="0"/>
              </a:spcBef>
              <a:buFont typeface="Marianne" panose="02000000000000000000" pitchFamily="2" charset="0"/>
              <a:buNone/>
            </a:pPr>
            <a:r>
              <a:rPr lang="en-US" dirty="0"/>
              <a:t>Click to edit Master title style</a:t>
            </a:r>
            <a:endParaRPr lang="fr-FR" dirty="0"/>
          </a:p>
        </p:txBody>
      </p:sp>
      <p:sp>
        <p:nvSpPr>
          <p:cNvPr id="6" name="Text Placeholder 14">
            <a:extLst>
              <a:ext uri="{FF2B5EF4-FFF2-40B4-BE49-F238E27FC236}">
                <a16:creationId xmlns:a16="http://schemas.microsoft.com/office/drawing/2014/main" id="{1185920D-C02B-2B27-7A34-8DC02C2D3DD7}"/>
              </a:ext>
            </a:extLst>
          </p:cNvPr>
          <p:cNvSpPr>
            <a:spLocks noGrp="1"/>
          </p:cNvSpPr>
          <p:nvPr>
            <p:ph type="body" sz="quarter" idx="20" hasCustomPrompt="1"/>
          </p:nvPr>
        </p:nvSpPr>
        <p:spPr>
          <a:xfrm>
            <a:off x="4289696" y="3565034"/>
            <a:ext cx="3549811" cy="1633909"/>
          </a:xfrm>
        </p:spPr>
        <p:txBody>
          <a:bodyPr anchor="ctr"/>
          <a:lstStyle>
            <a:lvl1pPr>
              <a:defRPr sz="13200">
                <a:solidFill>
                  <a:schemeClr val="bg2"/>
                </a:solidFill>
                <a:latin typeface="Marianne Medium" panose="02000000000000000000" pitchFamily="2" charset="0"/>
              </a:defRPr>
            </a:lvl1pPr>
            <a:lvl2pPr>
              <a:defRPr sz="13200">
                <a:solidFill>
                  <a:schemeClr val="bg2"/>
                </a:solidFill>
                <a:latin typeface="Marianne Medium" panose="02000000000000000000" pitchFamily="2" charset="0"/>
              </a:defRPr>
            </a:lvl2pPr>
            <a:lvl3pPr>
              <a:defRPr sz="13200">
                <a:solidFill>
                  <a:schemeClr val="bg2"/>
                </a:solidFill>
                <a:latin typeface="Marianne Medium" panose="02000000000000000000" pitchFamily="2" charset="0"/>
              </a:defRPr>
            </a:lvl3pPr>
            <a:lvl4pPr>
              <a:defRPr sz="13200">
                <a:solidFill>
                  <a:schemeClr val="bg2"/>
                </a:solidFill>
                <a:latin typeface="Marianne Medium" panose="02000000000000000000" pitchFamily="2" charset="0"/>
              </a:defRPr>
            </a:lvl4pPr>
            <a:lvl5pPr>
              <a:defRPr sz="13200">
                <a:solidFill>
                  <a:schemeClr val="bg2"/>
                </a:solidFill>
                <a:latin typeface="Marianne Medium" panose="02000000000000000000" pitchFamily="2" charset="0"/>
              </a:defRPr>
            </a:lvl5pPr>
            <a:lvl6pPr>
              <a:defRPr sz="13200">
                <a:solidFill>
                  <a:schemeClr val="bg2"/>
                </a:solidFill>
                <a:latin typeface="Marianne Medium" panose="02000000000000000000" pitchFamily="2" charset="0"/>
              </a:defRPr>
            </a:lvl6pPr>
            <a:lvl7pPr>
              <a:defRPr sz="13200">
                <a:solidFill>
                  <a:schemeClr val="bg2"/>
                </a:solidFill>
                <a:latin typeface="Marianne Medium" panose="02000000000000000000" pitchFamily="2" charset="0"/>
              </a:defRPr>
            </a:lvl7pPr>
            <a:lvl8pPr>
              <a:defRPr sz="13200">
                <a:solidFill>
                  <a:schemeClr val="bg2"/>
                </a:solidFill>
                <a:latin typeface="Marianne Medium" panose="02000000000000000000" pitchFamily="2" charset="0"/>
              </a:defRPr>
            </a:lvl8pPr>
            <a:lvl9pPr>
              <a:defRPr sz="13200">
                <a:solidFill>
                  <a:schemeClr val="bg2"/>
                </a:solidFill>
                <a:latin typeface="Marianne Medium" panose="02000000000000000000" pitchFamily="2" charset="0"/>
              </a:defRPr>
            </a:lvl9pPr>
          </a:lstStyle>
          <a:p>
            <a:pPr lvl="0"/>
            <a:r>
              <a:rPr lang="en-US" dirty="0"/>
              <a:t>123</a:t>
            </a:r>
            <a:endParaRPr lang="fr-FR" dirty="0"/>
          </a:p>
        </p:txBody>
      </p:sp>
      <p:sp>
        <p:nvSpPr>
          <p:cNvPr id="4" name="Footer Placeholder 1" descr="Titre de la diapositive">
            <a:extLst>
              <a:ext uri="{FF2B5EF4-FFF2-40B4-BE49-F238E27FC236}">
                <a16:creationId xmlns:a16="http://schemas.microsoft.com/office/drawing/2014/main" id="{88D07F8D-4761-7BF7-EEE6-016EE7F8C8DD}"/>
              </a:ext>
            </a:extLst>
          </p:cNvPr>
          <p:cNvSpPr>
            <a:spLocks noGrp="1"/>
          </p:cNvSpPr>
          <p:nvPr>
            <p:ph type="ftr" sz="quarter" idx="10"/>
          </p:nvPr>
        </p:nvSpPr>
        <p:spPr>
          <a:xfrm>
            <a:off x="571758" y="6311001"/>
            <a:ext cx="1856549" cy="235134"/>
          </a:xfrm>
          <a:prstGeom prst="rect">
            <a:avLst/>
          </a:prstGeom>
        </p:spPr>
        <p:txBody>
          <a:bodyPr/>
          <a:lstStyle>
            <a:lvl1pPr>
              <a:defRPr>
                <a:solidFill>
                  <a:schemeClr val="bg2"/>
                </a:solidFill>
              </a:defRPr>
            </a:lvl1pPr>
          </a:lstStyle>
          <a:p>
            <a:r>
              <a:rPr lang="fr-FR"/>
              <a:t>Titre de la diapositive</a:t>
            </a:r>
            <a:endParaRPr lang="fr-FR" dirty="0"/>
          </a:p>
        </p:txBody>
      </p:sp>
      <p:pic>
        <p:nvPicPr>
          <p:cNvPr id="2" name="Graphic 1">
            <a:extLst>
              <a:ext uri="{FF2B5EF4-FFF2-40B4-BE49-F238E27FC236}">
                <a16:creationId xmlns:a16="http://schemas.microsoft.com/office/drawing/2014/main" id="{0EB5FEEF-61D4-E391-E8FC-87AA0A1765B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0332" y="6180224"/>
            <a:ext cx="896649" cy="444679"/>
          </a:xfrm>
          <a:prstGeom prst="rect">
            <a:avLst/>
          </a:prstGeom>
        </p:spPr>
      </p:pic>
    </p:spTree>
    <p:extLst>
      <p:ext uri="{BB962C8B-B14F-4D97-AF65-F5344CB8AC3E}">
        <p14:creationId xmlns:p14="http://schemas.microsoft.com/office/powerpoint/2010/main" val="420273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Chart">
    <p:bg>
      <p:bgPr>
        <a:solidFill>
          <a:srgbClr val="FFFFFF"/>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C33D1780-CF14-3479-B4FE-FE6AC32544B1}"/>
              </a:ext>
              <a:ext uri="{C183D7F6-B498-43B3-948B-1728B52AA6E4}">
                <adec:decorative xmlns:adec="http://schemas.microsoft.com/office/drawing/2017/decorative" val="1"/>
              </a:ext>
            </a:extLst>
          </p:cNvPr>
          <p:cNvSpPr>
            <a:spLocks noGrp="1"/>
          </p:cNvSpPr>
          <p:nvPr>
            <p:ph type="body" sz="quarter" idx="11" hasCustomPrompt="1"/>
          </p:nvPr>
        </p:nvSpPr>
        <p:spPr>
          <a:xfrm>
            <a:off x="381000" y="1748338"/>
            <a:ext cx="387350" cy="387350"/>
          </a:xfrm>
          <a:custGeom>
            <a:avLst/>
            <a:gdLst>
              <a:gd name="connsiteX0" fmla="*/ 364332 w 728664"/>
              <a:gd name="connsiteY0" fmla="*/ 0 h 728664"/>
              <a:gd name="connsiteX1" fmla="*/ 728664 w 728664"/>
              <a:gd name="connsiteY1" fmla="*/ 364332 h 728664"/>
              <a:gd name="connsiteX2" fmla="*/ 364332 w 728664"/>
              <a:gd name="connsiteY2" fmla="*/ 728664 h 728664"/>
              <a:gd name="connsiteX3" fmla="*/ 0 w 728664"/>
              <a:gd name="connsiteY3" fmla="*/ 364332 h 728664"/>
              <a:gd name="connsiteX4" fmla="*/ 364332 w 728664"/>
              <a:gd name="connsiteY4" fmla="*/ 0 h 72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4" h="728664">
                <a:moveTo>
                  <a:pt x="364332" y="0"/>
                </a:moveTo>
                <a:cubicBezTo>
                  <a:pt x="565547" y="0"/>
                  <a:pt x="728664" y="163117"/>
                  <a:pt x="728664" y="364332"/>
                </a:cubicBezTo>
                <a:cubicBezTo>
                  <a:pt x="728664" y="565547"/>
                  <a:pt x="565547" y="728664"/>
                  <a:pt x="364332" y="728664"/>
                </a:cubicBezTo>
                <a:cubicBezTo>
                  <a:pt x="163117" y="728664"/>
                  <a:pt x="0" y="565547"/>
                  <a:pt x="0" y="364332"/>
                </a:cubicBezTo>
                <a:cubicBezTo>
                  <a:pt x="0" y="163117"/>
                  <a:pt x="163117" y="0"/>
                  <a:pt x="364332" y="0"/>
                </a:cubicBezTo>
                <a:close/>
              </a:path>
            </a:pathLst>
          </a:custGeom>
          <a:solidFill>
            <a:schemeClr val="accent1"/>
          </a:solidFill>
        </p:spPr>
        <p:txBody>
          <a:bodyPr wrap="square">
            <a:noAutofit/>
          </a:bodyPr>
          <a:lstStyle>
            <a:lvl1pPr>
              <a:defRPr>
                <a:solidFill>
                  <a:schemeClr val="tx2">
                    <a:alpha val="0"/>
                  </a:schemeClr>
                </a:solidFill>
              </a:defRPr>
            </a:lvl1pPr>
            <a:lvl5pPr>
              <a:defRPr/>
            </a:lvl5pPr>
          </a:lstStyle>
          <a:p>
            <a:pPr lvl="0"/>
            <a:r>
              <a:rPr lang="fr-FR" dirty="0"/>
              <a:t>'</a:t>
            </a:r>
          </a:p>
        </p:txBody>
      </p:sp>
      <p:sp>
        <p:nvSpPr>
          <p:cNvPr id="7" name="Title 3">
            <a:extLst>
              <a:ext uri="{FF2B5EF4-FFF2-40B4-BE49-F238E27FC236}">
                <a16:creationId xmlns:a16="http://schemas.microsoft.com/office/drawing/2014/main" id="{3C60418B-2E1D-D66E-38F3-6CB927ED7556}"/>
              </a:ext>
            </a:extLst>
          </p:cNvPr>
          <p:cNvSpPr>
            <a:spLocks noGrp="1"/>
          </p:cNvSpPr>
          <p:nvPr>
            <p:ph type="title"/>
          </p:nvPr>
        </p:nvSpPr>
        <p:spPr>
          <a:xfrm>
            <a:off x="897845" y="1279232"/>
            <a:ext cx="4697186" cy="1325563"/>
          </a:xfrm>
        </p:spPr>
        <p:txBody>
          <a:bodyPr anchor="ctr"/>
          <a:lstStyle>
            <a:lvl1pPr>
              <a:defRPr lang="fr-FR" sz="5400" kern="1200" spc="-20" dirty="0">
                <a:solidFill>
                  <a:schemeClr val="bg2"/>
                </a:solidFill>
                <a:latin typeface="Marianne" panose="02000000000000000000" pitchFamily="2" charset="0"/>
                <a:ea typeface="+mn-ea"/>
                <a:cs typeface="+mn-cs"/>
              </a:defRPr>
            </a:lvl1pPr>
          </a:lstStyle>
          <a:p>
            <a:pPr marL="0" lvl="0" indent="0" algn="l" defTabSz="914400" rtl="0" eaLnBrk="1" latinLnBrk="0" hangingPunct="1">
              <a:lnSpc>
                <a:spcPct val="90000"/>
              </a:lnSpc>
              <a:spcBef>
                <a:spcPts val="0"/>
              </a:spcBef>
              <a:spcAft>
                <a:spcPts val="1200"/>
              </a:spcAft>
              <a:buFont typeface="Marianne" panose="02000000000000000000" pitchFamily="2" charset="0"/>
              <a:buNone/>
            </a:pPr>
            <a:r>
              <a:rPr lang="en-US" dirty="0"/>
              <a:t>Click to edit</a:t>
            </a:r>
            <a:endParaRPr lang="fr-FR" dirty="0"/>
          </a:p>
        </p:txBody>
      </p:sp>
      <p:sp>
        <p:nvSpPr>
          <p:cNvPr id="10" name="Text Placeholder 9">
            <a:extLst>
              <a:ext uri="{FF2B5EF4-FFF2-40B4-BE49-F238E27FC236}">
                <a16:creationId xmlns:a16="http://schemas.microsoft.com/office/drawing/2014/main" id="{D0F55DBC-EA87-C4AB-7F95-69264113C1FD}"/>
              </a:ext>
            </a:extLst>
          </p:cNvPr>
          <p:cNvSpPr>
            <a:spLocks noGrp="1"/>
          </p:cNvSpPr>
          <p:nvPr>
            <p:ph type="body" sz="quarter" idx="24"/>
          </p:nvPr>
        </p:nvSpPr>
        <p:spPr>
          <a:xfrm>
            <a:off x="898525" y="2768599"/>
            <a:ext cx="4695825" cy="2513013"/>
          </a:xfrm>
        </p:spPr>
        <p:txBody>
          <a:bodyPr/>
          <a:lstStyle>
            <a:lvl2pPr>
              <a:defRPr>
                <a:solidFill>
                  <a:schemeClr val="accent1"/>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9" name="Text Placeholder 6">
            <a:extLst>
              <a:ext uri="{FF2B5EF4-FFF2-40B4-BE49-F238E27FC236}">
                <a16:creationId xmlns:a16="http://schemas.microsoft.com/office/drawing/2014/main" id="{46893FC9-F0EC-B54C-67BE-40F04D48BB65}"/>
              </a:ext>
            </a:extLst>
          </p:cNvPr>
          <p:cNvSpPr>
            <a:spLocks noGrp="1"/>
          </p:cNvSpPr>
          <p:nvPr>
            <p:ph type="body" sz="quarter" idx="23" hasCustomPrompt="1"/>
          </p:nvPr>
        </p:nvSpPr>
        <p:spPr>
          <a:xfrm>
            <a:off x="6203949" y="1589088"/>
            <a:ext cx="2448599" cy="712787"/>
          </a:xfrm>
        </p:spPr>
        <p:txBody>
          <a:bodyPr anchor="ctr"/>
          <a:lstStyle>
            <a:lvl1pPr algn="r">
              <a:defRPr sz="1200">
                <a:solidFill>
                  <a:schemeClr val="bg1">
                    <a:lumMod val="75000"/>
                  </a:schemeClr>
                </a:solidFill>
              </a:defRPr>
            </a:lvl1pPr>
            <a:lvl2pPr>
              <a:defRPr sz="1400">
                <a:solidFill>
                  <a:schemeClr val="bg1">
                    <a:lumMod val="75000"/>
                  </a:schemeClr>
                </a:solidFill>
              </a:defRPr>
            </a:lvl2pPr>
            <a:lvl3pPr>
              <a:defRPr sz="1200">
                <a:solidFill>
                  <a:schemeClr val="bg1">
                    <a:lumMod val="75000"/>
                  </a:schemeClr>
                </a:solidFill>
              </a:defRPr>
            </a:lvl3pPr>
            <a:lvl4pPr>
              <a:defRPr sz="1100">
                <a:solidFill>
                  <a:schemeClr val="bg1">
                    <a:lumMod val="75000"/>
                  </a:schemeClr>
                </a:solidFill>
              </a:defRPr>
            </a:lvl4pPr>
            <a:lvl5pPr>
              <a:defRPr sz="1100">
                <a:solidFill>
                  <a:schemeClr val="bg1">
                    <a:lumMod val="75000"/>
                  </a:schemeClr>
                </a:solidFill>
              </a:defRPr>
            </a:lvl5pPr>
          </a:lstStyle>
          <a:p>
            <a:pPr lvl="0"/>
            <a:r>
              <a:rPr lang="en-US" dirty="0" err="1"/>
              <a:t>Légende</a:t>
            </a:r>
            <a:endParaRPr lang="fr-FR" dirty="0"/>
          </a:p>
        </p:txBody>
      </p:sp>
      <p:sp>
        <p:nvSpPr>
          <p:cNvPr id="17" name="Chart Placeholder 16">
            <a:extLst>
              <a:ext uri="{FF2B5EF4-FFF2-40B4-BE49-F238E27FC236}">
                <a16:creationId xmlns:a16="http://schemas.microsoft.com/office/drawing/2014/main" id="{0CC9EDCF-AD58-FDCC-321C-17C24484F42C}"/>
              </a:ext>
            </a:extLst>
          </p:cNvPr>
          <p:cNvSpPr>
            <a:spLocks noGrp="1"/>
          </p:cNvSpPr>
          <p:nvPr>
            <p:ph type="chart" sz="quarter" idx="20"/>
          </p:nvPr>
        </p:nvSpPr>
        <p:spPr>
          <a:xfrm>
            <a:off x="6203950" y="2501900"/>
            <a:ext cx="5437188" cy="2779713"/>
          </a:xfrm>
        </p:spPr>
        <p:txBody>
          <a:bodyPr anchor="ctr"/>
          <a:lstStyle>
            <a:lvl1pPr algn="ctr">
              <a:defRPr/>
            </a:lvl1pPr>
          </a:lstStyle>
          <a:p>
            <a:endParaRPr lang="fr-FR"/>
          </a:p>
        </p:txBody>
      </p:sp>
      <p:sp>
        <p:nvSpPr>
          <p:cNvPr id="21" name="Text Placeholder 20">
            <a:extLst>
              <a:ext uri="{FF2B5EF4-FFF2-40B4-BE49-F238E27FC236}">
                <a16:creationId xmlns:a16="http://schemas.microsoft.com/office/drawing/2014/main" id="{17DD9531-BEB9-A091-6FE5-BE1B6AD609CC}"/>
              </a:ext>
              <a:ext uri="{C183D7F6-B498-43B3-948B-1728B52AA6E4}">
                <adec:decorative xmlns:adec="http://schemas.microsoft.com/office/drawing/2017/decorative" val="1"/>
              </a:ext>
            </a:extLst>
          </p:cNvPr>
          <p:cNvSpPr>
            <a:spLocks noGrp="1"/>
          </p:cNvSpPr>
          <p:nvPr>
            <p:ph type="body" sz="quarter" idx="21" hasCustomPrompt="1"/>
          </p:nvPr>
        </p:nvSpPr>
        <p:spPr>
          <a:xfrm>
            <a:off x="8906669" y="1503362"/>
            <a:ext cx="0" cy="1800000"/>
          </a:xfrm>
          <a:prstGeom prst="rect">
            <a:avLst/>
          </a:prstGeom>
          <a:noFill/>
          <a:ln w="12700">
            <a:solidFill>
              <a:schemeClr val="tx2"/>
            </a:solidFill>
          </a:ln>
        </p:spPr>
        <p:txBody>
          <a:bodyPr wrap="square">
            <a:noAutofit/>
          </a:bodyPr>
          <a:lstStyle>
            <a:lvl1pPr>
              <a:defRPr>
                <a:solidFill>
                  <a:schemeClr val="tx2">
                    <a:alpha val="0"/>
                  </a:schemeClr>
                </a:solidFill>
              </a:defRPr>
            </a:lvl1pPr>
            <a:lvl5pPr>
              <a:defRPr/>
            </a:lvl5pPr>
          </a:lstStyle>
          <a:p>
            <a:pPr lvl="0"/>
            <a:r>
              <a:rPr lang="fr-FR" dirty="0"/>
              <a:t>'</a:t>
            </a:r>
          </a:p>
        </p:txBody>
      </p:sp>
      <p:sp>
        <p:nvSpPr>
          <p:cNvPr id="23" name="Text Placeholder 14">
            <a:extLst>
              <a:ext uri="{FF2B5EF4-FFF2-40B4-BE49-F238E27FC236}">
                <a16:creationId xmlns:a16="http://schemas.microsoft.com/office/drawing/2014/main" id="{FD33963E-9E4F-B88A-245F-9EDDDDE10407}"/>
              </a:ext>
            </a:extLst>
          </p:cNvPr>
          <p:cNvSpPr>
            <a:spLocks noGrp="1"/>
          </p:cNvSpPr>
          <p:nvPr>
            <p:ph type="body" sz="quarter" idx="22" hasCustomPrompt="1"/>
          </p:nvPr>
        </p:nvSpPr>
        <p:spPr>
          <a:xfrm>
            <a:off x="8999538" y="1503363"/>
            <a:ext cx="2294611" cy="1316038"/>
          </a:xfrm>
        </p:spPr>
        <p:txBody>
          <a:bodyPr anchor="t"/>
          <a:lstStyle>
            <a:lvl1pPr>
              <a:defRPr sz="4800">
                <a:latin typeface="Marianne Medium" panose="02000000000000000000" pitchFamily="2" charset="0"/>
              </a:defRPr>
            </a:lvl1pPr>
            <a:lvl2pPr>
              <a:defRPr sz="1200">
                <a:solidFill>
                  <a:schemeClr val="bg2"/>
                </a:solidFill>
                <a:latin typeface="Marianne Medium" panose="02000000000000000000" pitchFamily="2" charset="0"/>
              </a:defRPr>
            </a:lvl2pPr>
            <a:lvl3pPr>
              <a:defRPr sz="1200">
                <a:solidFill>
                  <a:schemeClr val="bg2"/>
                </a:solidFill>
                <a:latin typeface="Marianne Medium" panose="02000000000000000000" pitchFamily="2" charset="0"/>
              </a:defRPr>
            </a:lvl3pPr>
            <a:lvl4pPr>
              <a:defRPr sz="1200">
                <a:solidFill>
                  <a:schemeClr val="bg2"/>
                </a:solidFill>
                <a:latin typeface="Marianne Medium" panose="02000000000000000000" pitchFamily="2" charset="0"/>
              </a:defRPr>
            </a:lvl4pPr>
            <a:lvl5pPr>
              <a:defRPr sz="1200">
                <a:solidFill>
                  <a:schemeClr val="bg2"/>
                </a:solidFill>
                <a:latin typeface="Marianne Medium" panose="02000000000000000000" pitchFamily="2" charset="0"/>
              </a:defRPr>
            </a:lvl5pPr>
            <a:lvl6pPr>
              <a:defRPr sz="1200">
                <a:solidFill>
                  <a:schemeClr val="bg2"/>
                </a:solidFill>
                <a:latin typeface="Marianne Medium" panose="02000000000000000000" pitchFamily="2" charset="0"/>
              </a:defRPr>
            </a:lvl6pPr>
            <a:lvl7pPr>
              <a:defRPr sz="1200">
                <a:solidFill>
                  <a:schemeClr val="bg2"/>
                </a:solidFill>
                <a:latin typeface="Marianne Medium" panose="02000000000000000000" pitchFamily="2" charset="0"/>
              </a:defRPr>
            </a:lvl7pPr>
            <a:lvl8pPr>
              <a:defRPr sz="1200">
                <a:solidFill>
                  <a:schemeClr val="bg2"/>
                </a:solidFill>
                <a:latin typeface="Marianne Medium" panose="02000000000000000000" pitchFamily="2" charset="0"/>
              </a:defRPr>
            </a:lvl8pPr>
            <a:lvl9pPr>
              <a:defRPr sz="1200">
                <a:solidFill>
                  <a:schemeClr val="bg2"/>
                </a:solidFill>
                <a:latin typeface="Marianne Medium" panose="02000000000000000000" pitchFamily="2" charset="0"/>
              </a:defRPr>
            </a:lvl9pPr>
          </a:lstStyle>
          <a:p>
            <a:pPr lvl="0"/>
            <a:r>
              <a:rPr lang="en-US" dirty="0"/>
              <a:t>00</a:t>
            </a:r>
          </a:p>
          <a:p>
            <a:pPr lvl="1"/>
            <a:r>
              <a:rPr lang="en-US" dirty="0"/>
              <a:t>Second level</a:t>
            </a:r>
          </a:p>
        </p:txBody>
      </p:sp>
      <p:sp>
        <p:nvSpPr>
          <p:cNvPr id="4" name="Footer Placeholder 1" descr="Titre de la diapositive">
            <a:extLst>
              <a:ext uri="{FF2B5EF4-FFF2-40B4-BE49-F238E27FC236}">
                <a16:creationId xmlns:a16="http://schemas.microsoft.com/office/drawing/2014/main" id="{E844E8FD-F98E-A2D2-BBBE-73168C9ED889}"/>
              </a:ext>
            </a:extLst>
          </p:cNvPr>
          <p:cNvSpPr>
            <a:spLocks noGrp="1"/>
          </p:cNvSpPr>
          <p:nvPr>
            <p:ph type="ftr" sz="quarter" idx="10"/>
          </p:nvPr>
        </p:nvSpPr>
        <p:spPr>
          <a:xfrm>
            <a:off x="571758" y="6311001"/>
            <a:ext cx="1856549" cy="235134"/>
          </a:xfrm>
          <a:prstGeom prst="rect">
            <a:avLst/>
          </a:prstGeom>
        </p:spPr>
        <p:txBody>
          <a:bodyPr/>
          <a:lstStyle>
            <a:lvl1pPr>
              <a:defRPr>
                <a:solidFill>
                  <a:schemeClr val="bg2"/>
                </a:solidFill>
              </a:defRPr>
            </a:lvl1pPr>
          </a:lstStyle>
          <a:p>
            <a:r>
              <a:rPr lang="fr-FR"/>
              <a:t>Titre de la diapositive</a:t>
            </a:r>
            <a:endParaRPr lang="fr-FR" dirty="0"/>
          </a:p>
        </p:txBody>
      </p:sp>
      <p:pic>
        <p:nvPicPr>
          <p:cNvPr id="2" name="Graphic 1">
            <a:extLst>
              <a:ext uri="{FF2B5EF4-FFF2-40B4-BE49-F238E27FC236}">
                <a16:creationId xmlns:a16="http://schemas.microsoft.com/office/drawing/2014/main" id="{0EB5FEEF-61D4-E391-E8FC-87AA0A1765B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0332" y="6180224"/>
            <a:ext cx="896649" cy="444679"/>
          </a:xfrm>
          <a:prstGeom prst="rect">
            <a:avLst/>
          </a:prstGeom>
        </p:spPr>
      </p:pic>
    </p:spTree>
    <p:extLst>
      <p:ext uri="{BB962C8B-B14F-4D97-AF65-F5344CB8AC3E}">
        <p14:creationId xmlns:p14="http://schemas.microsoft.com/office/powerpoint/2010/main" val="28128424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Chart">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C33D1780-CF14-3479-B4FE-FE6AC32544B1}"/>
              </a:ext>
              <a:ext uri="{C183D7F6-B498-43B3-948B-1728B52AA6E4}">
                <adec:decorative xmlns:adec="http://schemas.microsoft.com/office/drawing/2017/decorative" val="1"/>
              </a:ext>
            </a:extLst>
          </p:cNvPr>
          <p:cNvSpPr>
            <a:spLocks noGrp="1"/>
          </p:cNvSpPr>
          <p:nvPr>
            <p:ph type="body" sz="quarter" idx="11" hasCustomPrompt="1"/>
          </p:nvPr>
        </p:nvSpPr>
        <p:spPr>
          <a:xfrm>
            <a:off x="381000" y="849178"/>
            <a:ext cx="387350" cy="387350"/>
          </a:xfrm>
          <a:custGeom>
            <a:avLst/>
            <a:gdLst>
              <a:gd name="connsiteX0" fmla="*/ 364332 w 728664"/>
              <a:gd name="connsiteY0" fmla="*/ 0 h 728664"/>
              <a:gd name="connsiteX1" fmla="*/ 728664 w 728664"/>
              <a:gd name="connsiteY1" fmla="*/ 364332 h 728664"/>
              <a:gd name="connsiteX2" fmla="*/ 364332 w 728664"/>
              <a:gd name="connsiteY2" fmla="*/ 728664 h 728664"/>
              <a:gd name="connsiteX3" fmla="*/ 0 w 728664"/>
              <a:gd name="connsiteY3" fmla="*/ 364332 h 728664"/>
              <a:gd name="connsiteX4" fmla="*/ 364332 w 728664"/>
              <a:gd name="connsiteY4" fmla="*/ 0 h 72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4" h="728664">
                <a:moveTo>
                  <a:pt x="364332" y="0"/>
                </a:moveTo>
                <a:cubicBezTo>
                  <a:pt x="565547" y="0"/>
                  <a:pt x="728664" y="163117"/>
                  <a:pt x="728664" y="364332"/>
                </a:cubicBezTo>
                <a:cubicBezTo>
                  <a:pt x="728664" y="565547"/>
                  <a:pt x="565547" y="728664"/>
                  <a:pt x="364332" y="728664"/>
                </a:cubicBezTo>
                <a:cubicBezTo>
                  <a:pt x="163117" y="728664"/>
                  <a:pt x="0" y="565547"/>
                  <a:pt x="0" y="364332"/>
                </a:cubicBezTo>
                <a:cubicBezTo>
                  <a:pt x="0" y="163117"/>
                  <a:pt x="163117" y="0"/>
                  <a:pt x="364332" y="0"/>
                </a:cubicBezTo>
                <a:close/>
              </a:path>
            </a:pathLst>
          </a:custGeom>
          <a:solidFill>
            <a:schemeClr val="accent3"/>
          </a:solidFill>
        </p:spPr>
        <p:txBody>
          <a:bodyPr wrap="square">
            <a:noAutofit/>
          </a:bodyPr>
          <a:lstStyle>
            <a:lvl1pPr>
              <a:defRPr>
                <a:solidFill>
                  <a:schemeClr val="tx2">
                    <a:alpha val="0"/>
                  </a:schemeClr>
                </a:solidFill>
              </a:defRPr>
            </a:lvl1pPr>
            <a:lvl5pPr>
              <a:defRPr/>
            </a:lvl5pPr>
          </a:lstStyle>
          <a:p>
            <a:pPr lvl="0"/>
            <a:r>
              <a:rPr lang="fr-FR" dirty="0"/>
              <a:t>'</a:t>
            </a:r>
          </a:p>
        </p:txBody>
      </p:sp>
      <p:sp>
        <p:nvSpPr>
          <p:cNvPr id="5" name="Title 3">
            <a:extLst>
              <a:ext uri="{FF2B5EF4-FFF2-40B4-BE49-F238E27FC236}">
                <a16:creationId xmlns:a16="http://schemas.microsoft.com/office/drawing/2014/main" id="{CF01B123-037E-0ACA-27D3-748F2BB46B74}"/>
              </a:ext>
            </a:extLst>
          </p:cNvPr>
          <p:cNvSpPr>
            <a:spLocks noGrp="1"/>
          </p:cNvSpPr>
          <p:nvPr>
            <p:ph type="title"/>
          </p:nvPr>
        </p:nvSpPr>
        <p:spPr>
          <a:xfrm>
            <a:off x="897845" y="380072"/>
            <a:ext cx="4697186" cy="1325563"/>
          </a:xfrm>
        </p:spPr>
        <p:txBody>
          <a:bodyPr anchor="ctr"/>
          <a:lstStyle>
            <a:lvl1pPr>
              <a:defRPr lang="fr-FR" sz="5400" kern="1200" spc="-20" dirty="0">
                <a:solidFill>
                  <a:schemeClr val="bg2"/>
                </a:solidFill>
                <a:latin typeface="Marianne" panose="02000000000000000000" pitchFamily="2" charset="0"/>
                <a:ea typeface="+mn-ea"/>
                <a:cs typeface="+mn-cs"/>
              </a:defRPr>
            </a:lvl1pPr>
          </a:lstStyle>
          <a:p>
            <a:pPr marL="0" lvl="0" indent="0" algn="l" defTabSz="914400" rtl="0" eaLnBrk="1" latinLnBrk="0" hangingPunct="1">
              <a:lnSpc>
                <a:spcPct val="90000"/>
              </a:lnSpc>
              <a:spcBef>
                <a:spcPts val="0"/>
              </a:spcBef>
              <a:spcAft>
                <a:spcPts val="1200"/>
              </a:spcAft>
              <a:buFont typeface="Marianne" panose="02000000000000000000" pitchFamily="2" charset="0"/>
              <a:buNone/>
            </a:pPr>
            <a:r>
              <a:rPr lang="en-US" dirty="0"/>
              <a:t>Click to edit</a:t>
            </a:r>
            <a:endParaRPr lang="fr-FR" dirty="0"/>
          </a:p>
        </p:txBody>
      </p:sp>
      <p:sp>
        <p:nvSpPr>
          <p:cNvPr id="6" name="Text Placeholder 9">
            <a:extLst>
              <a:ext uri="{FF2B5EF4-FFF2-40B4-BE49-F238E27FC236}">
                <a16:creationId xmlns:a16="http://schemas.microsoft.com/office/drawing/2014/main" id="{2FB734C1-790F-9EA8-2ECA-163C282677AE}"/>
              </a:ext>
            </a:extLst>
          </p:cNvPr>
          <p:cNvSpPr>
            <a:spLocks noGrp="1"/>
          </p:cNvSpPr>
          <p:nvPr>
            <p:ph type="body" sz="quarter" idx="24"/>
          </p:nvPr>
        </p:nvSpPr>
        <p:spPr>
          <a:xfrm>
            <a:off x="898525" y="1869439"/>
            <a:ext cx="4695825" cy="39471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3" name="Picture Placeholder 2">
            <a:extLst>
              <a:ext uri="{FF2B5EF4-FFF2-40B4-BE49-F238E27FC236}">
                <a16:creationId xmlns:a16="http://schemas.microsoft.com/office/drawing/2014/main" id="{EADFF708-0FB3-685B-C686-295554457046}"/>
              </a:ext>
            </a:extLst>
          </p:cNvPr>
          <p:cNvSpPr>
            <a:spLocks noGrp="1"/>
          </p:cNvSpPr>
          <p:nvPr>
            <p:ph type="pic" sz="quarter" idx="42"/>
          </p:nvPr>
        </p:nvSpPr>
        <p:spPr>
          <a:xfrm>
            <a:off x="6203950" y="0"/>
            <a:ext cx="5988048" cy="5816599"/>
          </a:xfrm>
          <a:custGeom>
            <a:avLst/>
            <a:gdLst>
              <a:gd name="connsiteX0" fmla="*/ 977798 w 5988048"/>
              <a:gd name="connsiteY0" fmla="*/ 0 h 5816599"/>
              <a:gd name="connsiteX1" fmla="*/ 5988048 w 5988048"/>
              <a:gd name="connsiteY1" fmla="*/ 0 h 5816599"/>
              <a:gd name="connsiteX2" fmla="*/ 5988048 w 5988048"/>
              <a:gd name="connsiteY2" fmla="*/ 5317928 h 5816599"/>
              <a:gd name="connsiteX3" fmla="*/ 5954698 w 5988048"/>
              <a:gd name="connsiteY3" fmla="*/ 5349988 h 5816599"/>
              <a:gd name="connsiteX4" fmla="*/ 5129858 w 5988048"/>
              <a:gd name="connsiteY4" fmla="*/ 5725478 h 5816599"/>
              <a:gd name="connsiteX5" fmla="*/ 4132887 w 5988048"/>
              <a:gd name="connsiteY5" fmla="*/ 5810952 h 5816599"/>
              <a:gd name="connsiteX6" fmla="*/ 3800853 w 5988048"/>
              <a:gd name="connsiteY6" fmla="*/ 5816599 h 5816599"/>
              <a:gd name="connsiteX7" fmla="*/ 3800789 w 5988048"/>
              <a:gd name="connsiteY7" fmla="*/ 5816599 h 5816599"/>
              <a:gd name="connsiteX8" fmla="*/ 3468755 w 5988048"/>
              <a:gd name="connsiteY8" fmla="*/ 5811044 h 5816599"/>
              <a:gd name="connsiteX9" fmla="*/ 2471784 w 5988048"/>
              <a:gd name="connsiteY9" fmla="*/ 5725478 h 5816599"/>
              <a:gd name="connsiteX10" fmla="*/ 1435926 w 5988048"/>
              <a:gd name="connsiteY10" fmla="*/ 5126243 h 5816599"/>
              <a:gd name="connsiteX11" fmla="*/ 116628 w 5988048"/>
              <a:gd name="connsiteY11" fmla="*/ 2836109 h 5816599"/>
              <a:gd name="connsiteX12" fmla="*/ 116628 w 5988048"/>
              <a:gd name="connsiteY12" fmla="*/ 1641437 h 5816599"/>
              <a:gd name="connsiteX13" fmla="*/ 784436 w 5988048"/>
              <a:gd name="connsiteY13" fmla="*/ 304505 h 581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88048" h="5816599">
                <a:moveTo>
                  <a:pt x="977798" y="0"/>
                </a:moveTo>
                <a:lnTo>
                  <a:pt x="5988048" y="0"/>
                </a:lnTo>
                <a:lnTo>
                  <a:pt x="5988048" y="5317928"/>
                </a:lnTo>
                <a:lnTo>
                  <a:pt x="5954698" y="5349988"/>
                </a:lnTo>
                <a:cubicBezTo>
                  <a:pt x="5723856" y="5551247"/>
                  <a:pt x="5437398" y="5682887"/>
                  <a:pt x="5129858" y="5725478"/>
                </a:cubicBezTo>
                <a:cubicBezTo>
                  <a:pt x="4797928" y="5771286"/>
                  <a:pt x="4465164" y="5799638"/>
                  <a:pt x="4132887" y="5810952"/>
                </a:cubicBezTo>
                <a:lnTo>
                  <a:pt x="3800853" y="5816599"/>
                </a:lnTo>
                <a:lnTo>
                  <a:pt x="3800789" y="5816599"/>
                </a:lnTo>
                <a:lnTo>
                  <a:pt x="3468755" y="5811044"/>
                </a:lnTo>
                <a:cubicBezTo>
                  <a:pt x="3136478" y="5799793"/>
                  <a:pt x="2803713" y="5771410"/>
                  <a:pt x="2471784" y="5725478"/>
                </a:cubicBezTo>
                <a:cubicBezTo>
                  <a:pt x="2061897" y="5668690"/>
                  <a:pt x="1689320" y="5453593"/>
                  <a:pt x="1435926" y="5126243"/>
                </a:cubicBezTo>
                <a:cubicBezTo>
                  <a:pt x="898269" y="4431593"/>
                  <a:pt x="452231" y="3661997"/>
                  <a:pt x="116628" y="2836109"/>
                </a:cubicBezTo>
                <a:cubicBezTo>
                  <a:pt x="-38876" y="2453292"/>
                  <a:pt x="-38876" y="2024254"/>
                  <a:pt x="116628" y="1641437"/>
                </a:cubicBezTo>
                <a:cubicBezTo>
                  <a:pt x="305404" y="1176875"/>
                  <a:pt x="529124" y="730125"/>
                  <a:pt x="784436" y="304505"/>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ctr">
            <a:noAutofit/>
          </a:bodyPr>
          <a:lstStyle>
            <a:lvl1pPr algn="ctr">
              <a:defRPr lang="fr-FR" sz="1800">
                <a:solidFill>
                  <a:schemeClr val="bg1"/>
                </a:solidFill>
                <a:latin typeface="Marianne Light" panose="02000000000000000000" pitchFamily="2" charset="0"/>
              </a:defRPr>
            </a:lvl1pPr>
          </a:lstStyle>
          <a:p>
            <a:pPr lvl="0" algn="ctr"/>
            <a:endParaRPr lang="fr-FR" dirty="0"/>
          </a:p>
        </p:txBody>
      </p:sp>
      <p:sp>
        <p:nvSpPr>
          <p:cNvPr id="2" name="Footer Placeholder 1">
            <a:extLst>
              <a:ext uri="{FF2B5EF4-FFF2-40B4-BE49-F238E27FC236}">
                <a16:creationId xmlns:a16="http://schemas.microsoft.com/office/drawing/2014/main" id="{F794DCB3-F137-1C1F-6575-0FA5D71922DF}"/>
              </a:ext>
            </a:extLst>
          </p:cNvPr>
          <p:cNvSpPr>
            <a:spLocks noGrp="1"/>
          </p:cNvSpPr>
          <p:nvPr>
            <p:ph type="ftr" sz="quarter" idx="10"/>
          </p:nvPr>
        </p:nvSpPr>
        <p:spPr>
          <a:xfrm>
            <a:off x="571758" y="6311001"/>
            <a:ext cx="1856549" cy="235134"/>
          </a:xfrm>
          <a:prstGeom prst="rect">
            <a:avLst/>
          </a:prstGeom>
        </p:spPr>
        <p:txBody>
          <a:bodyPr/>
          <a:lstStyle>
            <a:lvl1pPr>
              <a:defRPr>
                <a:solidFill>
                  <a:schemeClr val="bg2"/>
                </a:solidFill>
              </a:defRPr>
            </a:lvl1pPr>
          </a:lstStyle>
          <a:p>
            <a:r>
              <a:rPr lang="fr-FR"/>
              <a:t>Titre de la diapositive</a:t>
            </a:r>
            <a:endParaRPr lang="fr-FR" dirty="0"/>
          </a:p>
        </p:txBody>
      </p:sp>
      <p:pic>
        <p:nvPicPr>
          <p:cNvPr id="4" name="Graphic 3">
            <a:extLst>
              <a:ext uri="{FF2B5EF4-FFF2-40B4-BE49-F238E27FC236}">
                <a16:creationId xmlns:a16="http://schemas.microsoft.com/office/drawing/2014/main" id="{07CFE410-8CFF-B7FB-4AEB-09F8DDDDD0F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0332" y="6180224"/>
            <a:ext cx="896649" cy="444679"/>
          </a:xfrm>
          <a:prstGeom prst="rect">
            <a:avLst/>
          </a:prstGeom>
        </p:spPr>
      </p:pic>
    </p:spTree>
    <p:extLst>
      <p:ext uri="{BB962C8B-B14F-4D97-AF65-F5344CB8AC3E}">
        <p14:creationId xmlns:p14="http://schemas.microsoft.com/office/powerpoint/2010/main" val="601645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bg>
      <p:bgPr>
        <a:solidFill>
          <a:srgbClr val="FFFFFF"/>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A8E668-3EA9-2ABD-8441-36F2D4ACAFD3}"/>
              </a:ext>
            </a:extLst>
          </p:cNvPr>
          <p:cNvSpPr>
            <a:spLocks noGrp="1"/>
          </p:cNvSpPr>
          <p:nvPr>
            <p:ph type="title" hasCustomPrompt="1"/>
          </p:nvPr>
        </p:nvSpPr>
        <p:spPr>
          <a:xfrm>
            <a:off x="890272" y="1501775"/>
            <a:ext cx="4494528" cy="747897"/>
          </a:xfrm>
        </p:spPr>
        <p:txBody>
          <a:bodyPr/>
          <a:lstStyle>
            <a:lvl1pPr>
              <a:defRPr sz="5400" b="1">
                <a:solidFill>
                  <a:schemeClr val="bg2"/>
                </a:solidFill>
              </a:defRPr>
            </a:lvl1pPr>
          </a:lstStyle>
          <a:p>
            <a:r>
              <a:rPr lang="en-US" dirty="0" err="1"/>
              <a:t>Sommaire</a:t>
            </a:r>
            <a:endParaRPr lang="fr-FR" dirty="0"/>
          </a:p>
        </p:txBody>
      </p:sp>
      <p:sp>
        <p:nvSpPr>
          <p:cNvPr id="29" name="Text Placeholder 14">
            <a:extLst>
              <a:ext uri="{FF2B5EF4-FFF2-40B4-BE49-F238E27FC236}">
                <a16:creationId xmlns:a16="http://schemas.microsoft.com/office/drawing/2014/main" id="{73B73FCA-B8D0-1803-3321-47FB1580E590}"/>
              </a:ext>
            </a:extLst>
          </p:cNvPr>
          <p:cNvSpPr>
            <a:spLocks noGrp="1"/>
          </p:cNvSpPr>
          <p:nvPr>
            <p:ph type="body" sz="quarter" idx="36" hasCustomPrompt="1"/>
          </p:nvPr>
        </p:nvSpPr>
        <p:spPr>
          <a:xfrm>
            <a:off x="890271" y="2709144"/>
            <a:ext cx="386557" cy="386557"/>
          </a:xfrm>
          <a:prstGeom prst="ellipse">
            <a:avLst/>
          </a:prstGeom>
          <a:solidFill>
            <a:schemeClr val="accent2"/>
          </a:solidFill>
        </p:spPr>
        <p:txBody>
          <a:bodyPr anchor="ctr"/>
          <a:lstStyle>
            <a:lvl1pPr algn="ctr">
              <a:lnSpc>
                <a:spcPct val="100000"/>
              </a:lnSpc>
              <a:spcAft>
                <a:spcPts val="0"/>
              </a:spcAft>
              <a:defRPr sz="1800" b="1">
                <a:solidFill>
                  <a:schemeClr val="tx2"/>
                </a:solidFill>
                <a:latin typeface="+mj-lt"/>
              </a:defRPr>
            </a:lvl1pPr>
            <a:lvl2pPr algn="ctr">
              <a:lnSpc>
                <a:spcPct val="100000"/>
              </a:lnSpc>
              <a:spcAft>
                <a:spcPts val="0"/>
              </a:spcAft>
              <a:defRPr sz="1800">
                <a:solidFill>
                  <a:schemeClr val="tx2"/>
                </a:solidFill>
                <a:latin typeface="+mj-lt"/>
              </a:defRPr>
            </a:lvl2pPr>
            <a:lvl3pPr algn="ctr">
              <a:lnSpc>
                <a:spcPct val="100000"/>
              </a:lnSpc>
              <a:spcAft>
                <a:spcPts val="0"/>
              </a:spcAft>
              <a:defRPr sz="1800">
                <a:solidFill>
                  <a:schemeClr val="tx2"/>
                </a:solidFill>
                <a:latin typeface="+mj-lt"/>
              </a:defRPr>
            </a:lvl3pPr>
            <a:lvl4pPr algn="ctr">
              <a:lnSpc>
                <a:spcPct val="100000"/>
              </a:lnSpc>
              <a:spcAft>
                <a:spcPts val="0"/>
              </a:spcAft>
              <a:defRPr sz="1800">
                <a:solidFill>
                  <a:schemeClr val="tx2"/>
                </a:solidFill>
                <a:latin typeface="+mj-lt"/>
              </a:defRPr>
            </a:lvl4pPr>
            <a:lvl5pPr algn="ctr">
              <a:lnSpc>
                <a:spcPct val="100000"/>
              </a:lnSpc>
              <a:spcAft>
                <a:spcPts val="0"/>
              </a:spcAft>
              <a:defRPr sz="1800">
                <a:solidFill>
                  <a:schemeClr val="tx2"/>
                </a:solidFill>
                <a:latin typeface="+mj-lt"/>
              </a:defRPr>
            </a:lvl5pPr>
            <a:lvl6pPr algn="ctr">
              <a:lnSpc>
                <a:spcPct val="100000"/>
              </a:lnSpc>
              <a:spcAft>
                <a:spcPts val="0"/>
              </a:spcAft>
              <a:defRPr sz="1800">
                <a:solidFill>
                  <a:schemeClr val="tx2"/>
                </a:solidFill>
                <a:latin typeface="+mj-lt"/>
              </a:defRPr>
            </a:lvl6pPr>
            <a:lvl7pPr algn="ctr">
              <a:lnSpc>
                <a:spcPct val="100000"/>
              </a:lnSpc>
              <a:spcAft>
                <a:spcPts val="0"/>
              </a:spcAft>
              <a:defRPr sz="1800">
                <a:solidFill>
                  <a:schemeClr val="tx2"/>
                </a:solidFill>
                <a:latin typeface="+mj-lt"/>
              </a:defRPr>
            </a:lvl7pPr>
            <a:lvl8pPr algn="ctr">
              <a:lnSpc>
                <a:spcPct val="100000"/>
              </a:lnSpc>
              <a:spcAft>
                <a:spcPts val="0"/>
              </a:spcAft>
              <a:defRPr sz="1800">
                <a:solidFill>
                  <a:schemeClr val="tx2"/>
                </a:solidFill>
                <a:latin typeface="+mj-lt"/>
              </a:defRPr>
            </a:lvl8pPr>
            <a:lvl9pPr algn="ctr">
              <a:lnSpc>
                <a:spcPct val="100000"/>
              </a:lnSpc>
              <a:spcAft>
                <a:spcPts val="0"/>
              </a:spcAft>
              <a:defRPr sz="1800">
                <a:solidFill>
                  <a:schemeClr val="tx2"/>
                </a:solidFill>
                <a:latin typeface="+mj-lt"/>
              </a:defRPr>
            </a:lvl9pPr>
          </a:lstStyle>
          <a:p>
            <a:pPr lvl="0"/>
            <a:r>
              <a:rPr lang="en-US" dirty="0"/>
              <a:t>01</a:t>
            </a:r>
          </a:p>
        </p:txBody>
      </p:sp>
      <p:sp>
        <p:nvSpPr>
          <p:cNvPr id="5" name="Text Placeholder 14">
            <a:extLst>
              <a:ext uri="{FF2B5EF4-FFF2-40B4-BE49-F238E27FC236}">
                <a16:creationId xmlns:a16="http://schemas.microsoft.com/office/drawing/2014/main" id="{C24E9320-DC19-61E8-605A-32F867F256A5}"/>
              </a:ext>
            </a:extLst>
          </p:cNvPr>
          <p:cNvSpPr>
            <a:spLocks noGrp="1"/>
          </p:cNvSpPr>
          <p:nvPr>
            <p:ph type="body" sz="quarter" idx="26" hasCustomPrompt="1"/>
          </p:nvPr>
        </p:nvSpPr>
        <p:spPr>
          <a:xfrm>
            <a:off x="1447800" y="2763923"/>
            <a:ext cx="3561010" cy="276999"/>
          </a:xfrm>
        </p:spPr>
        <p:txBody>
          <a:bodyPr anchor="t"/>
          <a:lstStyle>
            <a:lvl1pPr>
              <a:lnSpc>
                <a:spcPct val="100000"/>
              </a:lnSpc>
              <a:spcAft>
                <a:spcPts val="0"/>
              </a:spcAft>
              <a:defRPr sz="2000">
                <a:solidFill>
                  <a:schemeClr val="bg2"/>
                </a:solidFill>
                <a:latin typeface="Marianne" panose="02000000000000000000" pitchFamily="2" charset="0"/>
              </a:defRPr>
            </a:lvl1pPr>
            <a:lvl2pPr>
              <a:spcAft>
                <a:spcPts val="0"/>
              </a:spcAft>
              <a:defRPr sz="2000">
                <a:solidFill>
                  <a:schemeClr val="tx2"/>
                </a:solidFill>
                <a:latin typeface="Marianne" panose="02000000000000000000" pitchFamily="2" charset="0"/>
              </a:defRPr>
            </a:lvl2pPr>
            <a:lvl3pPr>
              <a:spcAft>
                <a:spcPts val="0"/>
              </a:spcAft>
              <a:defRPr sz="2000">
                <a:solidFill>
                  <a:schemeClr val="tx2"/>
                </a:solidFill>
                <a:latin typeface="Marianne" panose="02000000000000000000" pitchFamily="2" charset="0"/>
              </a:defRPr>
            </a:lvl3pPr>
            <a:lvl4pPr>
              <a:spcAft>
                <a:spcPts val="0"/>
              </a:spcAft>
              <a:defRPr sz="2000">
                <a:solidFill>
                  <a:schemeClr val="tx2"/>
                </a:solidFill>
                <a:latin typeface="Marianne" panose="02000000000000000000" pitchFamily="2" charset="0"/>
              </a:defRPr>
            </a:lvl4pPr>
            <a:lvl5pPr>
              <a:spcAft>
                <a:spcPts val="0"/>
              </a:spcAft>
              <a:defRPr sz="2000">
                <a:solidFill>
                  <a:schemeClr val="tx2"/>
                </a:solidFill>
                <a:latin typeface="Marianne" panose="02000000000000000000" pitchFamily="2" charset="0"/>
              </a:defRPr>
            </a:lvl5pPr>
            <a:lvl6pPr>
              <a:spcAft>
                <a:spcPts val="0"/>
              </a:spcAft>
              <a:defRPr sz="2000">
                <a:solidFill>
                  <a:schemeClr val="tx2"/>
                </a:solidFill>
                <a:latin typeface="Marianne" panose="02000000000000000000" pitchFamily="2" charset="0"/>
              </a:defRPr>
            </a:lvl6pPr>
            <a:lvl7pPr>
              <a:spcAft>
                <a:spcPts val="0"/>
              </a:spcAft>
              <a:defRPr sz="2000">
                <a:solidFill>
                  <a:schemeClr val="tx2"/>
                </a:solidFill>
                <a:latin typeface="Marianne" panose="02000000000000000000" pitchFamily="2" charset="0"/>
              </a:defRPr>
            </a:lvl7pPr>
            <a:lvl8pPr>
              <a:spcAft>
                <a:spcPts val="0"/>
              </a:spcAft>
              <a:defRPr sz="2000">
                <a:solidFill>
                  <a:schemeClr val="tx2"/>
                </a:solidFill>
                <a:latin typeface="Marianne" panose="02000000000000000000" pitchFamily="2" charset="0"/>
              </a:defRPr>
            </a:lvl8pPr>
            <a:lvl9pPr>
              <a:spcAft>
                <a:spcPts val="0"/>
              </a:spcAft>
              <a:defRPr sz="2000">
                <a:solidFill>
                  <a:schemeClr val="tx2"/>
                </a:solidFill>
                <a:latin typeface="Marianne" panose="02000000000000000000" pitchFamily="2" charset="0"/>
              </a:defRPr>
            </a:lvl9pPr>
          </a:lstStyle>
          <a:p>
            <a:pPr lvl="0"/>
            <a:r>
              <a:rPr lang="en-US" dirty="0"/>
              <a:t>Lorem Ipsum dolor</a:t>
            </a:r>
            <a:endParaRPr lang="fr-FR" dirty="0"/>
          </a:p>
        </p:txBody>
      </p:sp>
      <p:sp>
        <p:nvSpPr>
          <p:cNvPr id="21" name="Text Placeholder 14">
            <a:extLst>
              <a:ext uri="{FF2B5EF4-FFF2-40B4-BE49-F238E27FC236}">
                <a16:creationId xmlns:a16="http://schemas.microsoft.com/office/drawing/2014/main" id="{EFA21F19-0699-916D-76B5-D8D5CFE75E0C}"/>
              </a:ext>
            </a:extLst>
          </p:cNvPr>
          <p:cNvSpPr>
            <a:spLocks noGrp="1"/>
          </p:cNvSpPr>
          <p:nvPr>
            <p:ph type="body" sz="quarter" idx="31" hasCustomPrompt="1"/>
          </p:nvPr>
        </p:nvSpPr>
        <p:spPr>
          <a:xfrm>
            <a:off x="5366419" y="2763923"/>
            <a:ext cx="620043" cy="276999"/>
          </a:xfrm>
        </p:spPr>
        <p:txBody>
          <a:bodyPr anchor="ctr"/>
          <a:lstStyle>
            <a:lvl1pPr algn="r">
              <a:lnSpc>
                <a:spcPct val="100000"/>
              </a:lnSpc>
              <a:spcAft>
                <a:spcPts val="0"/>
              </a:spcAft>
              <a:defRPr sz="1200">
                <a:solidFill>
                  <a:schemeClr val="bg2"/>
                </a:solidFill>
                <a:latin typeface="Marianne" panose="02000000000000000000" pitchFamily="2" charset="0"/>
              </a:defRPr>
            </a:lvl1pPr>
            <a:lvl2pPr algn="r">
              <a:lnSpc>
                <a:spcPct val="100000"/>
              </a:lnSpc>
              <a:spcAft>
                <a:spcPts val="0"/>
              </a:spcAft>
              <a:defRPr sz="1200">
                <a:solidFill>
                  <a:schemeClr val="tx2"/>
                </a:solidFill>
                <a:latin typeface="Marianne" panose="02000000000000000000" pitchFamily="2" charset="0"/>
              </a:defRPr>
            </a:lvl2pPr>
            <a:lvl3pPr algn="r">
              <a:lnSpc>
                <a:spcPct val="100000"/>
              </a:lnSpc>
              <a:spcAft>
                <a:spcPts val="0"/>
              </a:spcAft>
              <a:defRPr sz="1200">
                <a:solidFill>
                  <a:schemeClr val="tx2"/>
                </a:solidFill>
                <a:latin typeface="Marianne" panose="02000000000000000000" pitchFamily="2" charset="0"/>
              </a:defRPr>
            </a:lvl3pPr>
            <a:lvl4pPr algn="r">
              <a:lnSpc>
                <a:spcPct val="100000"/>
              </a:lnSpc>
              <a:spcAft>
                <a:spcPts val="0"/>
              </a:spcAft>
              <a:defRPr sz="1200">
                <a:solidFill>
                  <a:schemeClr val="tx2"/>
                </a:solidFill>
                <a:latin typeface="Marianne" panose="02000000000000000000" pitchFamily="2" charset="0"/>
              </a:defRPr>
            </a:lvl4pPr>
            <a:lvl5pPr algn="r">
              <a:lnSpc>
                <a:spcPct val="100000"/>
              </a:lnSpc>
              <a:spcAft>
                <a:spcPts val="0"/>
              </a:spcAft>
              <a:defRPr sz="1200">
                <a:solidFill>
                  <a:schemeClr val="tx2"/>
                </a:solidFill>
                <a:latin typeface="Marianne" panose="02000000000000000000" pitchFamily="2" charset="0"/>
              </a:defRPr>
            </a:lvl5pPr>
            <a:lvl6pPr algn="r">
              <a:lnSpc>
                <a:spcPct val="100000"/>
              </a:lnSpc>
              <a:spcAft>
                <a:spcPts val="0"/>
              </a:spcAft>
              <a:defRPr sz="1200">
                <a:solidFill>
                  <a:schemeClr val="tx2"/>
                </a:solidFill>
                <a:latin typeface="Marianne" panose="02000000000000000000" pitchFamily="2" charset="0"/>
              </a:defRPr>
            </a:lvl6pPr>
            <a:lvl7pPr algn="r">
              <a:lnSpc>
                <a:spcPct val="100000"/>
              </a:lnSpc>
              <a:spcAft>
                <a:spcPts val="0"/>
              </a:spcAft>
              <a:defRPr sz="1200">
                <a:solidFill>
                  <a:schemeClr val="tx2"/>
                </a:solidFill>
                <a:latin typeface="Marianne" panose="02000000000000000000" pitchFamily="2" charset="0"/>
              </a:defRPr>
            </a:lvl7pPr>
            <a:lvl8pPr algn="r">
              <a:lnSpc>
                <a:spcPct val="100000"/>
              </a:lnSpc>
              <a:spcAft>
                <a:spcPts val="0"/>
              </a:spcAft>
              <a:defRPr sz="1200">
                <a:solidFill>
                  <a:schemeClr val="tx2"/>
                </a:solidFill>
                <a:latin typeface="Marianne" panose="02000000000000000000" pitchFamily="2" charset="0"/>
              </a:defRPr>
            </a:lvl8pPr>
            <a:lvl9pPr algn="r">
              <a:lnSpc>
                <a:spcPct val="100000"/>
              </a:lnSpc>
              <a:spcAft>
                <a:spcPts val="0"/>
              </a:spcAft>
              <a:defRPr sz="1200">
                <a:solidFill>
                  <a:schemeClr val="tx2"/>
                </a:solidFill>
                <a:latin typeface="Marianne" panose="02000000000000000000" pitchFamily="2" charset="0"/>
              </a:defRPr>
            </a:lvl9pPr>
          </a:lstStyle>
          <a:p>
            <a:pPr lvl="0"/>
            <a:r>
              <a:rPr lang="en-US" dirty="0"/>
              <a:t>01</a:t>
            </a:r>
            <a:endParaRPr lang="fr-FR" dirty="0"/>
          </a:p>
        </p:txBody>
      </p:sp>
      <p:sp>
        <p:nvSpPr>
          <p:cNvPr id="33" name="Text Placeholder 14">
            <a:extLst>
              <a:ext uri="{FF2B5EF4-FFF2-40B4-BE49-F238E27FC236}">
                <a16:creationId xmlns:a16="http://schemas.microsoft.com/office/drawing/2014/main" id="{61D3AB77-4E69-3B26-1904-E9C3C29A8EF5}"/>
              </a:ext>
            </a:extLst>
          </p:cNvPr>
          <p:cNvSpPr>
            <a:spLocks noGrp="1"/>
          </p:cNvSpPr>
          <p:nvPr>
            <p:ph type="body" sz="quarter" idx="37" hasCustomPrompt="1"/>
          </p:nvPr>
        </p:nvSpPr>
        <p:spPr>
          <a:xfrm>
            <a:off x="890271" y="3259213"/>
            <a:ext cx="386557" cy="386557"/>
          </a:xfrm>
          <a:prstGeom prst="ellipse">
            <a:avLst/>
          </a:prstGeom>
          <a:solidFill>
            <a:schemeClr val="accent2"/>
          </a:solidFill>
        </p:spPr>
        <p:txBody>
          <a:bodyPr anchor="ctr"/>
          <a:lstStyle>
            <a:lvl1pPr algn="ctr">
              <a:lnSpc>
                <a:spcPct val="100000"/>
              </a:lnSpc>
              <a:spcAft>
                <a:spcPts val="0"/>
              </a:spcAft>
              <a:defRPr sz="1800" b="1">
                <a:solidFill>
                  <a:schemeClr val="tx2"/>
                </a:solidFill>
                <a:latin typeface="+mj-lt"/>
              </a:defRPr>
            </a:lvl1pPr>
            <a:lvl2pPr algn="ctr">
              <a:lnSpc>
                <a:spcPct val="100000"/>
              </a:lnSpc>
              <a:spcAft>
                <a:spcPts val="0"/>
              </a:spcAft>
              <a:defRPr sz="1800">
                <a:solidFill>
                  <a:schemeClr val="tx2"/>
                </a:solidFill>
                <a:latin typeface="+mj-lt"/>
              </a:defRPr>
            </a:lvl2pPr>
            <a:lvl3pPr algn="ctr">
              <a:lnSpc>
                <a:spcPct val="100000"/>
              </a:lnSpc>
              <a:spcAft>
                <a:spcPts val="0"/>
              </a:spcAft>
              <a:defRPr sz="1800">
                <a:solidFill>
                  <a:schemeClr val="tx2"/>
                </a:solidFill>
                <a:latin typeface="+mj-lt"/>
              </a:defRPr>
            </a:lvl3pPr>
            <a:lvl4pPr algn="ctr">
              <a:lnSpc>
                <a:spcPct val="100000"/>
              </a:lnSpc>
              <a:spcAft>
                <a:spcPts val="0"/>
              </a:spcAft>
              <a:defRPr sz="1800">
                <a:solidFill>
                  <a:schemeClr val="tx2"/>
                </a:solidFill>
                <a:latin typeface="+mj-lt"/>
              </a:defRPr>
            </a:lvl4pPr>
            <a:lvl5pPr algn="ctr">
              <a:lnSpc>
                <a:spcPct val="100000"/>
              </a:lnSpc>
              <a:spcAft>
                <a:spcPts val="0"/>
              </a:spcAft>
              <a:defRPr sz="1800">
                <a:solidFill>
                  <a:schemeClr val="tx2"/>
                </a:solidFill>
                <a:latin typeface="+mj-lt"/>
              </a:defRPr>
            </a:lvl5pPr>
            <a:lvl6pPr algn="ctr">
              <a:lnSpc>
                <a:spcPct val="100000"/>
              </a:lnSpc>
              <a:spcAft>
                <a:spcPts val="0"/>
              </a:spcAft>
              <a:defRPr sz="1800">
                <a:solidFill>
                  <a:schemeClr val="tx2"/>
                </a:solidFill>
                <a:latin typeface="+mj-lt"/>
              </a:defRPr>
            </a:lvl6pPr>
            <a:lvl7pPr algn="ctr">
              <a:lnSpc>
                <a:spcPct val="100000"/>
              </a:lnSpc>
              <a:spcAft>
                <a:spcPts val="0"/>
              </a:spcAft>
              <a:defRPr sz="1800">
                <a:solidFill>
                  <a:schemeClr val="tx2"/>
                </a:solidFill>
                <a:latin typeface="+mj-lt"/>
              </a:defRPr>
            </a:lvl7pPr>
            <a:lvl8pPr algn="ctr">
              <a:lnSpc>
                <a:spcPct val="100000"/>
              </a:lnSpc>
              <a:spcAft>
                <a:spcPts val="0"/>
              </a:spcAft>
              <a:defRPr sz="1800">
                <a:solidFill>
                  <a:schemeClr val="tx2"/>
                </a:solidFill>
                <a:latin typeface="+mj-lt"/>
              </a:defRPr>
            </a:lvl8pPr>
            <a:lvl9pPr algn="ctr">
              <a:lnSpc>
                <a:spcPct val="100000"/>
              </a:lnSpc>
              <a:spcAft>
                <a:spcPts val="0"/>
              </a:spcAft>
              <a:defRPr sz="1800">
                <a:solidFill>
                  <a:schemeClr val="tx2"/>
                </a:solidFill>
                <a:latin typeface="+mj-lt"/>
              </a:defRPr>
            </a:lvl9pPr>
          </a:lstStyle>
          <a:p>
            <a:pPr lvl="0"/>
            <a:r>
              <a:rPr lang="en-US" dirty="0"/>
              <a:t>01</a:t>
            </a:r>
          </a:p>
        </p:txBody>
      </p:sp>
      <p:sp>
        <p:nvSpPr>
          <p:cNvPr id="6" name="Text Placeholder 14">
            <a:extLst>
              <a:ext uri="{FF2B5EF4-FFF2-40B4-BE49-F238E27FC236}">
                <a16:creationId xmlns:a16="http://schemas.microsoft.com/office/drawing/2014/main" id="{B075C46A-5FF1-6971-B941-4DCAF33C3F85}"/>
              </a:ext>
            </a:extLst>
          </p:cNvPr>
          <p:cNvSpPr>
            <a:spLocks noGrp="1"/>
          </p:cNvSpPr>
          <p:nvPr>
            <p:ph type="body" sz="quarter" idx="27" hasCustomPrompt="1"/>
          </p:nvPr>
        </p:nvSpPr>
        <p:spPr>
          <a:xfrm>
            <a:off x="1447800" y="3313992"/>
            <a:ext cx="3561010" cy="276999"/>
          </a:xfrm>
        </p:spPr>
        <p:txBody>
          <a:bodyPr anchor="t"/>
          <a:lstStyle>
            <a:lvl1pPr>
              <a:lnSpc>
                <a:spcPct val="100000"/>
              </a:lnSpc>
              <a:spcAft>
                <a:spcPts val="0"/>
              </a:spcAft>
              <a:defRPr sz="2000">
                <a:solidFill>
                  <a:schemeClr val="bg2"/>
                </a:solidFill>
                <a:latin typeface="Marianne" panose="02000000000000000000" pitchFamily="2" charset="0"/>
              </a:defRPr>
            </a:lvl1pPr>
            <a:lvl2pPr>
              <a:spcAft>
                <a:spcPts val="0"/>
              </a:spcAft>
              <a:defRPr sz="2000">
                <a:solidFill>
                  <a:schemeClr val="tx2"/>
                </a:solidFill>
                <a:latin typeface="Marianne" panose="02000000000000000000" pitchFamily="2" charset="0"/>
              </a:defRPr>
            </a:lvl2pPr>
            <a:lvl3pPr>
              <a:spcAft>
                <a:spcPts val="0"/>
              </a:spcAft>
              <a:defRPr sz="2000">
                <a:solidFill>
                  <a:schemeClr val="tx2"/>
                </a:solidFill>
                <a:latin typeface="Marianne" panose="02000000000000000000" pitchFamily="2" charset="0"/>
              </a:defRPr>
            </a:lvl3pPr>
            <a:lvl4pPr>
              <a:spcAft>
                <a:spcPts val="0"/>
              </a:spcAft>
              <a:defRPr sz="2000">
                <a:solidFill>
                  <a:schemeClr val="tx2"/>
                </a:solidFill>
                <a:latin typeface="Marianne" panose="02000000000000000000" pitchFamily="2" charset="0"/>
              </a:defRPr>
            </a:lvl4pPr>
            <a:lvl5pPr>
              <a:spcAft>
                <a:spcPts val="0"/>
              </a:spcAft>
              <a:defRPr sz="2000">
                <a:solidFill>
                  <a:schemeClr val="tx2"/>
                </a:solidFill>
                <a:latin typeface="Marianne" panose="02000000000000000000" pitchFamily="2" charset="0"/>
              </a:defRPr>
            </a:lvl5pPr>
            <a:lvl6pPr>
              <a:spcAft>
                <a:spcPts val="0"/>
              </a:spcAft>
              <a:defRPr sz="2000">
                <a:solidFill>
                  <a:schemeClr val="tx2"/>
                </a:solidFill>
                <a:latin typeface="Marianne" panose="02000000000000000000" pitchFamily="2" charset="0"/>
              </a:defRPr>
            </a:lvl6pPr>
            <a:lvl7pPr>
              <a:spcAft>
                <a:spcPts val="0"/>
              </a:spcAft>
              <a:defRPr sz="2000">
                <a:solidFill>
                  <a:schemeClr val="tx2"/>
                </a:solidFill>
                <a:latin typeface="Marianne" panose="02000000000000000000" pitchFamily="2" charset="0"/>
              </a:defRPr>
            </a:lvl7pPr>
            <a:lvl8pPr>
              <a:spcAft>
                <a:spcPts val="0"/>
              </a:spcAft>
              <a:defRPr sz="2000">
                <a:solidFill>
                  <a:schemeClr val="tx2"/>
                </a:solidFill>
                <a:latin typeface="Marianne" panose="02000000000000000000" pitchFamily="2" charset="0"/>
              </a:defRPr>
            </a:lvl8pPr>
            <a:lvl9pPr>
              <a:spcAft>
                <a:spcPts val="0"/>
              </a:spcAft>
              <a:defRPr sz="2000">
                <a:solidFill>
                  <a:schemeClr val="tx2"/>
                </a:solidFill>
                <a:latin typeface="Marianne" panose="02000000000000000000" pitchFamily="2" charset="0"/>
              </a:defRPr>
            </a:lvl9pPr>
          </a:lstStyle>
          <a:p>
            <a:pPr lvl="0"/>
            <a:r>
              <a:rPr lang="en-US" dirty="0"/>
              <a:t>Lorem Ipsum dolor</a:t>
            </a:r>
            <a:endParaRPr lang="fr-FR" dirty="0"/>
          </a:p>
        </p:txBody>
      </p:sp>
      <p:sp>
        <p:nvSpPr>
          <p:cNvPr id="22" name="Text Placeholder 14">
            <a:extLst>
              <a:ext uri="{FF2B5EF4-FFF2-40B4-BE49-F238E27FC236}">
                <a16:creationId xmlns:a16="http://schemas.microsoft.com/office/drawing/2014/main" id="{2DC69141-017F-54CB-6745-EF0FA6520764}"/>
              </a:ext>
            </a:extLst>
          </p:cNvPr>
          <p:cNvSpPr>
            <a:spLocks noGrp="1"/>
          </p:cNvSpPr>
          <p:nvPr>
            <p:ph type="body" sz="quarter" idx="32" hasCustomPrompt="1"/>
          </p:nvPr>
        </p:nvSpPr>
        <p:spPr>
          <a:xfrm>
            <a:off x="5366419" y="3313992"/>
            <a:ext cx="620043" cy="276999"/>
          </a:xfrm>
        </p:spPr>
        <p:txBody>
          <a:bodyPr anchor="ctr"/>
          <a:lstStyle>
            <a:lvl1pPr algn="r">
              <a:lnSpc>
                <a:spcPct val="100000"/>
              </a:lnSpc>
              <a:spcAft>
                <a:spcPts val="0"/>
              </a:spcAft>
              <a:defRPr sz="1200">
                <a:solidFill>
                  <a:schemeClr val="bg2"/>
                </a:solidFill>
                <a:latin typeface="Marianne" panose="02000000000000000000" pitchFamily="2" charset="0"/>
              </a:defRPr>
            </a:lvl1pPr>
            <a:lvl2pPr algn="r">
              <a:lnSpc>
                <a:spcPct val="100000"/>
              </a:lnSpc>
              <a:spcAft>
                <a:spcPts val="0"/>
              </a:spcAft>
              <a:defRPr sz="1200">
                <a:solidFill>
                  <a:schemeClr val="tx2"/>
                </a:solidFill>
                <a:latin typeface="Marianne" panose="02000000000000000000" pitchFamily="2" charset="0"/>
              </a:defRPr>
            </a:lvl2pPr>
            <a:lvl3pPr algn="r">
              <a:lnSpc>
                <a:spcPct val="100000"/>
              </a:lnSpc>
              <a:spcAft>
                <a:spcPts val="0"/>
              </a:spcAft>
              <a:defRPr sz="1200">
                <a:solidFill>
                  <a:schemeClr val="tx2"/>
                </a:solidFill>
                <a:latin typeface="Marianne" panose="02000000000000000000" pitchFamily="2" charset="0"/>
              </a:defRPr>
            </a:lvl3pPr>
            <a:lvl4pPr algn="r">
              <a:lnSpc>
                <a:spcPct val="100000"/>
              </a:lnSpc>
              <a:spcAft>
                <a:spcPts val="0"/>
              </a:spcAft>
              <a:defRPr sz="1200">
                <a:solidFill>
                  <a:schemeClr val="tx2"/>
                </a:solidFill>
                <a:latin typeface="Marianne" panose="02000000000000000000" pitchFamily="2" charset="0"/>
              </a:defRPr>
            </a:lvl4pPr>
            <a:lvl5pPr algn="r">
              <a:lnSpc>
                <a:spcPct val="100000"/>
              </a:lnSpc>
              <a:spcAft>
                <a:spcPts val="0"/>
              </a:spcAft>
              <a:defRPr sz="1200">
                <a:solidFill>
                  <a:schemeClr val="tx2"/>
                </a:solidFill>
                <a:latin typeface="Marianne" panose="02000000000000000000" pitchFamily="2" charset="0"/>
              </a:defRPr>
            </a:lvl5pPr>
            <a:lvl6pPr algn="r">
              <a:lnSpc>
                <a:spcPct val="100000"/>
              </a:lnSpc>
              <a:spcAft>
                <a:spcPts val="0"/>
              </a:spcAft>
              <a:defRPr sz="1200">
                <a:solidFill>
                  <a:schemeClr val="tx2"/>
                </a:solidFill>
                <a:latin typeface="Marianne" panose="02000000000000000000" pitchFamily="2" charset="0"/>
              </a:defRPr>
            </a:lvl6pPr>
            <a:lvl7pPr algn="r">
              <a:lnSpc>
                <a:spcPct val="100000"/>
              </a:lnSpc>
              <a:spcAft>
                <a:spcPts val="0"/>
              </a:spcAft>
              <a:defRPr sz="1200">
                <a:solidFill>
                  <a:schemeClr val="tx2"/>
                </a:solidFill>
                <a:latin typeface="Marianne" panose="02000000000000000000" pitchFamily="2" charset="0"/>
              </a:defRPr>
            </a:lvl7pPr>
            <a:lvl8pPr algn="r">
              <a:lnSpc>
                <a:spcPct val="100000"/>
              </a:lnSpc>
              <a:spcAft>
                <a:spcPts val="0"/>
              </a:spcAft>
              <a:defRPr sz="1200">
                <a:solidFill>
                  <a:schemeClr val="tx2"/>
                </a:solidFill>
                <a:latin typeface="Marianne" panose="02000000000000000000" pitchFamily="2" charset="0"/>
              </a:defRPr>
            </a:lvl8pPr>
            <a:lvl9pPr algn="r">
              <a:lnSpc>
                <a:spcPct val="100000"/>
              </a:lnSpc>
              <a:spcAft>
                <a:spcPts val="0"/>
              </a:spcAft>
              <a:defRPr sz="1200">
                <a:solidFill>
                  <a:schemeClr val="tx2"/>
                </a:solidFill>
                <a:latin typeface="Marianne" panose="02000000000000000000" pitchFamily="2" charset="0"/>
              </a:defRPr>
            </a:lvl9pPr>
          </a:lstStyle>
          <a:p>
            <a:pPr lvl="0"/>
            <a:r>
              <a:rPr lang="en-US" dirty="0"/>
              <a:t>01</a:t>
            </a:r>
            <a:endParaRPr lang="fr-FR" dirty="0"/>
          </a:p>
        </p:txBody>
      </p:sp>
      <p:sp>
        <p:nvSpPr>
          <p:cNvPr id="34" name="Text Placeholder 14">
            <a:extLst>
              <a:ext uri="{FF2B5EF4-FFF2-40B4-BE49-F238E27FC236}">
                <a16:creationId xmlns:a16="http://schemas.microsoft.com/office/drawing/2014/main" id="{8B7314D0-B424-CD63-4B8A-B0A353CE2B45}"/>
              </a:ext>
            </a:extLst>
          </p:cNvPr>
          <p:cNvSpPr>
            <a:spLocks noGrp="1"/>
          </p:cNvSpPr>
          <p:nvPr>
            <p:ph type="body" sz="quarter" idx="38" hasCustomPrompt="1"/>
          </p:nvPr>
        </p:nvSpPr>
        <p:spPr>
          <a:xfrm>
            <a:off x="890271" y="3809282"/>
            <a:ext cx="386557" cy="386557"/>
          </a:xfrm>
          <a:prstGeom prst="ellipse">
            <a:avLst/>
          </a:prstGeom>
          <a:solidFill>
            <a:schemeClr val="accent2"/>
          </a:solidFill>
        </p:spPr>
        <p:txBody>
          <a:bodyPr anchor="ctr"/>
          <a:lstStyle>
            <a:lvl1pPr algn="ctr">
              <a:lnSpc>
                <a:spcPct val="100000"/>
              </a:lnSpc>
              <a:spcAft>
                <a:spcPts val="0"/>
              </a:spcAft>
              <a:defRPr sz="1800" b="1">
                <a:solidFill>
                  <a:schemeClr val="tx2"/>
                </a:solidFill>
                <a:latin typeface="+mj-lt"/>
              </a:defRPr>
            </a:lvl1pPr>
            <a:lvl2pPr algn="ctr">
              <a:lnSpc>
                <a:spcPct val="100000"/>
              </a:lnSpc>
              <a:spcAft>
                <a:spcPts val="0"/>
              </a:spcAft>
              <a:defRPr sz="1800">
                <a:solidFill>
                  <a:schemeClr val="tx2"/>
                </a:solidFill>
                <a:latin typeface="+mj-lt"/>
              </a:defRPr>
            </a:lvl2pPr>
            <a:lvl3pPr algn="ctr">
              <a:lnSpc>
                <a:spcPct val="100000"/>
              </a:lnSpc>
              <a:spcAft>
                <a:spcPts val="0"/>
              </a:spcAft>
              <a:defRPr sz="1800">
                <a:solidFill>
                  <a:schemeClr val="tx2"/>
                </a:solidFill>
                <a:latin typeface="+mj-lt"/>
              </a:defRPr>
            </a:lvl3pPr>
            <a:lvl4pPr algn="ctr">
              <a:lnSpc>
                <a:spcPct val="100000"/>
              </a:lnSpc>
              <a:spcAft>
                <a:spcPts val="0"/>
              </a:spcAft>
              <a:defRPr sz="1800">
                <a:solidFill>
                  <a:schemeClr val="tx2"/>
                </a:solidFill>
                <a:latin typeface="+mj-lt"/>
              </a:defRPr>
            </a:lvl4pPr>
            <a:lvl5pPr algn="ctr">
              <a:lnSpc>
                <a:spcPct val="100000"/>
              </a:lnSpc>
              <a:spcAft>
                <a:spcPts val="0"/>
              </a:spcAft>
              <a:defRPr sz="1800">
                <a:solidFill>
                  <a:schemeClr val="tx2"/>
                </a:solidFill>
                <a:latin typeface="+mj-lt"/>
              </a:defRPr>
            </a:lvl5pPr>
            <a:lvl6pPr algn="ctr">
              <a:lnSpc>
                <a:spcPct val="100000"/>
              </a:lnSpc>
              <a:spcAft>
                <a:spcPts val="0"/>
              </a:spcAft>
              <a:defRPr sz="1800">
                <a:solidFill>
                  <a:schemeClr val="tx2"/>
                </a:solidFill>
                <a:latin typeface="+mj-lt"/>
              </a:defRPr>
            </a:lvl6pPr>
            <a:lvl7pPr algn="ctr">
              <a:lnSpc>
                <a:spcPct val="100000"/>
              </a:lnSpc>
              <a:spcAft>
                <a:spcPts val="0"/>
              </a:spcAft>
              <a:defRPr sz="1800">
                <a:solidFill>
                  <a:schemeClr val="tx2"/>
                </a:solidFill>
                <a:latin typeface="+mj-lt"/>
              </a:defRPr>
            </a:lvl7pPr>
            <a:lvl8pPr algn="ctr">
              <a:lnSpc>
                <a:spcPct val="100000"/>
              </a:lnSpc>
              <a:spcAft>
                <a:spcPts val="0"/>
              </a:spcAft>
              <a:defRPr sz="1800">
                <a:solidFill>
                  <a:schemeClr val="tx2"/>
                </a:solidFill>
                <a:latin typeface="+mj-lt"/>
              </a:defRPr>
            </a:lvl8pPr>
            <a:lvl9pPr algn="ctr">
              <a:lnSpc>
                <a:spcPct val="100000"/>
              </a:lnSpc>
              <a:spcAft>
                <a:spcPts val="0"/>
              </a:spcAft>
              <a:defRPr sz="1800">
                <a:solidFill>
                  <a:schemeClr val="tx2"/>
                </a:solidFill>
                <a:latin typeface="+mj-lt"/>
              </a:defRPr>
            </a:lvl9pPr>
          </a:lstStyle>
          <a:p>
            <a:pPr lvl="0"/>
            <a:r>
              <a:rPr lang="en-US" dirty="0"/>
              <a:t>01</a:t>
            </a:r>
          </a:p>
        </p:txBody>
      </p:sp>
      <p:sp>
        <p:nvSpPr>
          <p:cNvPr id="7" name="Text Placeholder 14">
            <a:extLst>
              <a:ext uri="{FF2B5EF4-FFF2-40B4-BE49-F238E27FC236}">
                <a16:creationId xmlns:a16="http://schemas.microsoft.com/office/drawing/2014/main" id="{34427665-7EA5-1931-C168-6F9EADD64C19}"/>
              </a:ext>
            </a:extLst>
          </p:cNvPr>
          <p:cNvSpPr>
            <a:spLocks noGrp="1"/>
          </p:cNvSpPr>
          <p:nvPr>
            <p:ph type="body" sz="quarter" idx="28" hasCustomPrompt="1"/>
          </p:nvPr>
        </p:nvSpPr>
        <p:spPr>
          <a:xfrm>
            <a:off x="1447800" y="3864061"/>
            <a:ext cx="3561010" cy="276999"/>
          </a:xfrm>
        </p:spPr>
        <p:txBody>
          <a:bodyPr anchor="t"/>
          <a:lstStyle>
            <a:lvl1pPr>
              <a:lnSpc>
                <a:spcPct val="100000"/>
              </a:lnSpc>
              <a:spcAft>
                <a:spcPts val="0"/>
              </a:spcAft>
              <a:defRPr sz="2000">
                <a:solidFill>
                  <a:schemeClr val="bg2"/>
                </a:solidFill>
                <a:latin typeface="Marianne" panose="02000000000000000000" pitchFamily="2" charset="0"/>
              </a:defRPr>
            </a:lvl1pPr>
            <a:lvl2pPr>
              <a:spcAft>
                <a:spcPts val="0"/>
              </a:spcAft>
              <a:defRPr sz="2000">
                <a:solidFill>
                  <a:schemeClr val="tx2"/>
                </a:solidFill>
                <a:latin typeface="Marianne" panose="02000000000000000000" pitchFamily="2" charset="0"/>
              </a:defRPr>
            </a:lvl2pPr>
            <a:lvl3pPr>
              <a:spcAft>
                <a:spcPts val="0"/>
              </a:spcAft>
              <a:defRPr sz="2000">
                <a:solidFill>
                  <a:schemeClr val="tx2"/>
                </a:solidFill>
                <a:latin typeface="Marianne" panose="02000000000000000000" pitchFamily="2" charset="0"/>
              </a:defRPr>
            </a:lvl3pPr>
            <a:lvl4pPr>
              <a:spcAft>
                <a:spcPts val="0"/>
              </a:spcAft>
              <a:defRPr sz="2000">
                <a:solidFill>
                  <a:schemeClr val="tx2"/>
                </a:solidFill>
                <a:latin typeface="Marianne" panose="02000000000000000000" pitchFamily="2" charset="0"/>
              </a:defRPr>
            </a:lvl4pPr>
            <a:lvl5pPr>
              <a:spcAft>
                <a:spcPts val="0"/>
              </a:spcAft>
              <a:defRPr sz="2000">
                <a:solidFill>
                  <a:schemeClr val="tx2"/>
                </a:solidFill>
                <a:latin typeface="Marianne" panose="02000000000000000000" pitchFamily="2" charset="0"/>
              </a:defRPr>
            </a:lvl5pPr>
            <a:lvl6pPr>
              <a:spcAft>
                <a:spcPts val="0"/>
              </a:spcAft>
              <a:defRPr sz="2000">
                <a:solidFill>
                  <a:schemeClr val="tx2"/>
                </a:solidFill>
                <a:latin typeface="Marianne" panose="02000000000000000000" pitchFamily="2" charset="0"/>
              </a:defRPr>
            </a:lvl6pPr>
            <a:lvl7pPr>
              <a:spcAft>
                <a:spcPts val="0"/>
              </a:spcAft>
              <a:defRPr sz="2000">
                <a:solidFill>
                  <a:schemeClr val="tx2"/>
                </a:solidFill>
                <a:latin typeface="Marianne" panose="02000000000000000000" pitchFamily="2" charset="0"/>
              </a:defRPr>
            </a:lvl7pPr>
            <a:lvl8pPr>
              <a:spcAft>
                <a:spcPts val="0"/>
              </a:spcAft>
              <a:defRPr sz="2000">
                <a:solidFill>
                  <a:schemeClr val="tx2"/>
                </a:solidFill>
                <a:latin typeface="Marianne" panose="02000000000000000000" pitchFamily="2" charset="0"/>
              </a:defRPr>
            </a:lvl8pPr>
            <a:lvl9pPr>
              <a:spcAft>
                <a:spcPts val="0"/>
              </a:spcAft>
              <a:defRPr sz="2000">
                <a:solidFill>
                  <a:schemeClr val="tx2"/>
                </a:solidFill>
                <a:latin typeface="Marianne" panose="02000000000000000000" pitchFamily="2" charset="0"/>
              </a:defRPr>
            </a:lvl9pPr>
          </a:lstStyle>
          <a:p>
            <a:pPr lvl="0"/>
            <a:r>
              <a:rPr lang="en-US" dirty="0"/>
              <a:t>Lorem Ipsum dolor</a:t>
            </a:r>
            <a:endParaRPr lang="fr-FR" dirty="0"/>
          </a:p>
        </p:txBody>
      </p:sp>
      <p:sp>
        <p:nvSpPr>
          <p:cNvPr id="23" name="Text Placeholder 14">
            <a:extLst>
              <a:ext uri="{FF2B5EF4-FFF2-40B4-BE49-F238E27FC236}">
                <a16:creationId xmlns:a16="http://schemas.microsoft.com/office/drawing/2014/main" id="{A000BC19-DB50-E677-7355-D7CD4C783565}"/>
              </a:ext>
            </a:extLst>
          </p:cNvPr>
          <p:cNvSpPr>
            <a:spLocks noGrp="1"/>
          </p:cNvSpPr>
          <p:nvPr>
            <p:ph type="body" sz="quarter" idx="33" hasCustomPrompt="1"/>
          </p:nvPr>
        </p:nvSpPr>
        <p:spPr>
          <a:xfrm>
            <a:off x="5366419" y="3864061"/>
            <a:ext cx="620043" cy="276999"/>
          </a:xfrm>
        </p:spPr>
        <p:txBody>
          <a:bodyPr anchor="ctr"/>
          <a:lstStyle>
            <a:lvl1pPr algn="r">
              <a:lnSpc>
                <a:spcPct val="100000"/>
              </a:lnSpc>
              <a:spcAft>
                <a:spcPts val="0"/>
              </a:spcAft>
              <a:defRPr sz="1200">
                <a:solidFill>
                  <a:schemeClr val="bg2"/>
                </a:solidFill>
                <a:latin typeface="Marianne" panose="02000000000000000000" pitchFamily="2" charset="0"/>
              </a:defRPr>
            </a:lvl1pPr>
            <a:lvl2pPr algn="r">
              <a:lnSpc>
                <a:spcPct val="100000"/>
              </a:lnSpc>
              <a:spcAft>
                <a:spcPts val="0"/>
              </a:spcAft>
              <a:defRPr sz="1200">
                <a:solidFill>
                  <a:schemeClr val="tx2"/>
                </a:solidFill>
                <a:latin typeface="Marianne" panose="02000000000000000000" pitchFamily="2" charset="0"/>
              </a:defRPr>
            </a:lvl2pPr>
            <a:lvl3pPr algn="r">
              <a:lnSpc>
                <a:spcPct val="100000"/>
              </a:lnSpc>
              <a:spcAft>
                <a:spcPts val="0"/>
              </a:spcAft>
              <a:defRPr sz="1200">
                <a:solidFill>
                  <a:schemeClr val="tx2"/>
                </a:solidFill>
                <a:latin typeface="Marianne" panose="02000000000000000000" pitchFamily="2" charset="0"/>
              </a:defRPr>
            </a:lvl3pPr>
            <a:lvl4pPr algn="r">
              <a:lnSpc>
                <a:spcPct val="100000"/>
              </a:lnSpc>
              <a:spcAft>
                <a:spcPts val="0"/>
              </a:spcAft>
              <a:defRPr sz="1200">
                <a:solidFill>
                  <a:schemeClr val="tx2"/>
                </a:solidFill>
                <a:latin typeface="Marianne" panose="02000000000000000000" pitchFamily="2" charset="0"/>
              </a:defRPr>
            </a:lvl4pPr>
            <a:lvl5pPr algn="r">
              <a:lnSpc>
                <a:spcPct val="100000"/>
              </a:lnSpc>
              <a:spcAft>
                <a:spcPts val="0"/>
              </a:spcAft>
              <a:defRPr sz="1200">
                <a:solidFill>
                  <a:schemeClr val="tx2"/>
                </a:solidFill>
                <a:latin typeface="Marianne" panose="02000000000000000000" pitchFamily="2" charset="0"/>
              </a:defRPr>
            </a:lvl5pPr>
            <a:lvl6pPr algn="r">
              <a:lnSpc>
                <a:spcPct val="100000"/>
              </a:lnSpc>
              <a:spcAft>
                <a:spcPts val="0"/>
              </a:spcAft>
              <a:defRPr sz="1200">
                <a:solidFill>
                  <a:schemeClr val="tx2"/>
                </a:solidFill>
                <a:latin typeface="Marianne" panose="02000000000000000000" pitchFamily="2" charset="0"/>
              </a:defRPr>
            </a:lvl6pPr>
            <a:lvl7pPr algn="r">
              <a:lnSpc>
                <a:spcPct val="100000"/>
              </a:lnSpc>
              <a:spcAft>
                <a:spcPts val="0"/>
              </a:spcAft>
              <a:defRPr sz="1200">
                <a:solidFill>
                  <a:schemeClr val="tx2"/>
                </a:solidFill>
                <a:latin typeface="Marianne" panose="02000000000000000000" pitchFamily="2" charset="0"/>
              </a:defRPr>
            </a:lvl7pPr>
            <a:lvl8pPr algn="r">
              <a:lnSpc>
                <a:spcPct val="100000"/>
              </a:lnSpc>
              <a:spcAft>
                <a:spcPts val="0"/>
              </a:spcAft>
              <a:defRPr sz="1200">
                <a:solidFill>
                  <a:schemeClr val="tx2"/>
                </a:solidFill>
                <a:latin typeface="Marianne" panose="02000000000000000000" pitchFamily="2" charset="0"/>
              </a:defRPr>
            </a:lvl8pPr>
            <a:lvl9pPr algn="r">
              <a:lnSpc>
                <a:spcPct val="100000"/>
              </a:lnSpc>
              <a:spcAft>
                <a:spcPts val="0"/>
              </a:spcAft>
              <a:defRPr sz="1200">
                <a:solidFill>
                  <a:schemeClr val="tx2"/>
                </a:solidFill>
                <a:latin typeface="Marianne" panose="02000000000000000000" pitchFamily="2" charset="0"/>
              </a:defRPr>
            </a:lvl9pPr>
          </a:lstStyle>
          <a:p>
            <a:pPr lvl="0"/>
            <a:r>
              <a:rPr lang="en-US" dirty="0"/>
              <a:t>01</a:t>
            </a:r>
            <a:endParaRPr lang="fr-FR" dirty="0"/>
          </a:p>
        </p:txBody>
      </p:sp>
      <p:sp>
        <p:nvSpPr>
          <p:cNvPr id="35" name="Text Placeholder 14">
            <a:extLst>
              <a:ext uri="{FF2B5EF4-FFF2-40B4-BE49-F238E27FC236}">
                <a16:creationId xmlns:a16="http://schemas.microsoft.com/office/drawing/2014/main" id="{E7E3DB5D-9972-95BF-8E26-B41F2DD80B13}"/>
              </a:ext>
            </a:extLst>
          </p:cNvPr>
          <p:cNvSpPr>
            <a:spLocks noGrp="1"/>
          </p:cNvSpPr>
          <p:nvPr>
            <p:ph type="body" sz="quarter" idx="39" hasCustomPrompt="1"/>
          </p:nvPr>
        </p:nvSpPr>
        <p:spPr>
          <a:xfrm>
            <a:off x="890271" y="4359351"/>
            <a:ext cx="386557" cy="386557"/>
          </a:xfrm>
          <a:prstGeom prst="ellipse">
            <a:avLst/>
          </a:prstGeom>
          <a:solidFill>
            <a:schemeClr val="accent2"/>
          </a:solidFill>
        </p:spPr>
        <p:txBody>
          <a:bodyPr anchor="ctr"/>
          <a:lstStyle>
            <a:lvl1pPr algn="ctr">
              <a:lnSpc>
                <a:spcPct val="100000"/>
              </a:lnSpc>
              <a:spcAft>
                <a:spcPts val="0"/>
              </a:spcAft>
              <a:defRPr sz="1800" b="1">
                <a:solidFill>
                  <a:schemeClr val="tx2"/>
                </a:solidFill>
                <a:latin typeface="+mj-lt"/>
              </a:defRPr>
            </a:lvl1pPr>
            <a:lvl2pPr algn="ctr">
              <a:lnSpc>
                <a:spcPct val="100000"/>
              </a:lnSpc>
              <a:spcAft>
                <a:spcPts val="0"/>
              </a:spcAft>
              <a:defRPr sz="1800">
                <a:solidFill>
                  <a:schemeClr val="tx2"/>
                </a:solidFill>
                <a:latin typeface="+mj-lt"/>
              </a:defRPr>
            </a:lvl2pPr>
            <a:lvl3pPr algn="ctr">
              <a:lnSpc>
                <a:spcPct val="100000"/>
              </a:lnSpc>
              <a:spcAft>
                <a:spcPts val="0"/>
              </a:spcAft>
              <a:defRPr sz="1800">
                <a:solidFill>
                  <a:schemeClr val="tx2"/>
                </a:solidFill>
                <a:latin typeface="+mj-lt"/>
              </a:defRPr>
            </a:lvl3pPr>
            <a:lvl4pPr algn="ctr">
              <a:lnSpc>
                <a:spcPct val="100000"/>
              </a:lnSpc>
              <a:spcAft>
                <a:spcPts val="0"/>
              </a:spcAft>
              <a:defRPr sz="1800">
                <a:solidFill>
                  <a:schemeClr val="tx2"/>
                </a:solidFill>
                <a:latin typeface="+mj-lt"/>
              </a:defRPr>
            </a:lvl4pPr>
            <a:lvl5pPr algn="ctr">
              <a:lnSpc>
                <a:spcPct val="100000"/>
              </a:lnSpc>
              <a:spcAft>
                <a:spcPts val="0"/>
              </a:spcAft>
              <a:defRPr sz="1800">
                <a:solidFill>
                  <a:schemeClr val="tx2"/>
                </a:solidFill>
                <a:latin typeface="+mj-lt"/>
              </a:defRPr>
            </a:lvl5pPr>
            <a:lvl6pPr algn="ctr">
              <a:lnSpc>
                <a:spcPct val="100000"/>
              </a:lnSpc>
              <a:spcAft>
                <a:spcPts val="0"/>
              </a:spcAft>
              <a:defRPr sz="1800">
                <a:solidFill>
                  <a:schemeClr val="tx2"/>
                </a:solidFill>
                <a:latin typeface="+mj-lt"/>
              </a:defRPr>
            </a:lvl6pPr>
            <a:lvl7pPr algn="ctr">
              <a:lnSpc>
                <a:spcPct val="100000"/>
              </a:lnSpc>
              <a:spcAft>
                <a:spcPts val="0"/>
              </a:spcAft>
              <a:defRPr sz="1800">
                <a:solidFill>
                  <a:schemeClr val="tx2"/>
                </a:solidFill>
                <a:latin typeface="+mj-lt"/>
              </a:defRPr>
            </a:lvl7pPr>
            <a:lvl8pPr algn="ctr">
              <a:lnSpc>
                <a:spcPct val="100000"/>
              </a:lnSpc>
              <a:spcAft>
                <a:spcPts val="0"/>
              </a:spcAft>
              <a:defRPr sz="1800">
                <a:solidFill>
                  <a:schemeClr val="tx2"/>
                </a:solidFill>
                <a:latin typeface="+mj-lt"/>
              </a:defRPr>
            </a:lvl8pPr>
            <a:lvl9pPr algn="ctr">
              <a:lnSpc>
                <a:spcPct val="100000"/>
              </a:lnSpc>
              <a:spcAft>
                <a:spcPts val="0"/>
              </a:spcAft>
              <a:defRPr sz="1800">
                <a:solidFill>
                  <a:schemeClr val="tx2"/>
                </a:solidFill>
                <a:latin typeface="+mj-lt"/>
              </a:defRPr>
            </a:lvl9pPr>
          </a:lstStyle>
          <a:p>
            <a:pPr lvl="0"/>
            <a:r>
              <a:rPr lang="en-US" dirty="0"/>
              <a:t>01</a:t>
            </a:r>
          </a:p>
        </p:txBody>
      </p:sp>
      <p:sp>
        <p:nvSpPr>
          <p:cNvPr id="11" name="Text Placeholder 14">
            <a:extLst>
              <a:ext uri="{FF2B5EF4-FFF2-40B4-BE49-F238E27FC236}">
                <a16:creationId xmlns:a16="http://schemas.microsoft.com/office/drawing/2014/main" id="{D20FE6B7-05BF-A511-A0CC-06B5A4776BF7}"/>
              </a:ext>
            </a:extLst>
          </p:cNvPr>
          <p:cNvSpPr>
            <a:spLocks noGrp="1"/>
          </p:cNvSpPr>
          <p:nvPr>
            <p:ph type="body" sz="quarter" idx="29" hasCustomPrompt="1"/>
          </p:nvPr>
        </p:nvSpPr>
        <p:spPr>
          <a:xfrm>
            <a:off x="1447800" y="4414130"/>
            <a:ext cx="3561010" cy="276999"/>
          </a:xfrm>
        </p:spPr>
        <p:txBody>
          <a:bodyPr anchor="t"/>
          <a:lstStyle>
            <a:lvl1pPr>
              <a:lnSpc>
                <a:spcPct val="100000"/>
              </a:lnSpc>
              <a:spcAft>
                <a:spcPts val="0"/>
              </a:spcAft>
              <a:defRPr sz="2000">
                <a:solidFill>
                  <a:schemeClr val="bg2"/>
                </a:solidFill>
                <a:latin typeface="Marianne" panose="02000000000000000000" pitchFamily="2" charset="0"/>
              </a:defRPr>
            </a:lvl1pPr>
            <a:lvl2pPr>
              <a:spcAft>
                <a:spcPts val="0"/>
              </a:spcAft>
              <a:defRPr sz="2000">
                <a:solidFill>
                  <a:schemeClr val="tx2"/>
                </a:solidFill>
                <a:latin typeface="Marianne" panose="02000000000000000000" pitchFamily="2" charset="0"/>
              </a:defRPr>
            </a:lvl2pPr>
            <a:lvl3pPr>
              <a:spcAft>
                <a:spcPts val="0"/>
              </a:spcAft>
              <a:defRPr sz="2000">
                <a:solidFill>
                  <a:schemeClr val="tx2"/>
                </a:solidFill>
                <a:latin typeface="Marianne" panose="02000000000000000000" pitchFamily="2" charset="0"/>
              </a:defRPr>
            </a:lvl3pPr>
            <a:lvl4pPr>
              <a:spcAft>
                <a:spcPts val="0"/>
              </a:spcAft>
              <a:defRPr sz="2000">
                <a:solidFill>
                  <a:schemeClr val="tx2"/>
                </a:solidFill>
                <a:latin typeface="Marianne" panose="02000000000000000000" pitchFamily="2" charset="0"/>
              </a:defRPr>
            </a:lvl4pPr>
            <a:lvl5pPr>
              <a:spcAft>
                <a:spcPts val="0"/>
              </a:spcAft>
              <a:defRPr sz="2000">
                <a:solidFill>
                  <a:schemeClr val="tx2"/>
                </a:solidFill>
                <a:latin typeface="Marianne" panose="02000000000000000000" pitchFamily="2" charset="0"/>
              </a:defRPr>
            </a:lvl5pPr>
            <a:lvl6pPr>
              <a:spcAft>
                <a:spcPts val="0"/>
              </a:spcAft>
              <a:defRPr sz="2000">
                <a:solidFill>
                  <a:schemeClr val="tx2"/>
                </a:solidFill>
                <a:latin typeface="Marianne" panose="02000000000000000000" pitchFamily="2" charset="0"/>
              </a:defRPr>
            </a:lvl6pPr>
            <a:lvl7pPr>
              <a:spcAft>
                <a:spcPts val="0"/>
              </a:spcAft>
              <a:defRPr sz="2000">
                <a:solidFill>
                  <a:schemeClr val="tx2"/>
                </a:solidFill>
                <a:latin typeface="Marianne" panose="02000000000000000000" pitchFamily="2" charset="0"/>
              </a:defRPr>
            </a:lvl7pPr>
            <a:lvl8pPr>
              <a:spcAft>
                <a:spcPts val="0"/>
              </a:spcAft>
              <a:defRPr sz="2000">
                <a:solidFill>
                  <a:schemeClr val="tx2"/>
                </a:solidFill>
                <a:latin typeface="Marianne" panose="02000000000000000000" pitchFamily="2" charset="0"/>
              </a:defRPr>
            </a:lvl8pPr>
            <a:lvl9pPr>
              <a:spcAft>
                <a:spcPts val="0"/>
              </a:spcAft>
              <a:defRPr sz="2000">
                <a:solidFill>
                  <a:schemeClr val="tx2"/>
                </a:solidFill>
                <a:latin typeface="Marianne" panose="02000000000000000000" pitchFamily="2" charset="0"/>
              </a:defRPr>
            </a:lvl9pPr>
          </a:lstStyle>
          <a:p>
            <a:pPr lvl="0"/>
            <a:r>
              <a:rPr lang="en-US" dirty="0"/>
              <a:t>Lorem Ipsum dolor</a:t>
            </a:r>
            <a:endParaRPr lang="fr-FR" dirty="0"/>
          </a:p>
        </p:txBody>
      </p:sp>
      <p:sp>
        <p:nvSpPr>
          <p:cNvPr id="27" name="Text Placeholder 14">
            <a:extLst>
              <a:ext uri="{FF2B5EF4-FFF2-40B4-BE49-F238E27FC236}">
                <a16:creationId xmlns:a16="http://schemas.microsoft.com/office/drawing/2014/main" id="{BEB2FB84-7627-2484-7150-6E9A9BA91436}"/>
              </a:ext>
            </a:extLst>
          </p:cNvPr>
          <p:cNvSpPr>
            <a:spLocks noGrp="1"/>
          </p:cNvSpPr>
          <p:nvPr>
            <p:ph type="body" sz="quarter" idx="34" hasCustomPrompt="1"/>
          </p:nvPr>
        </p:nvSpPr>
        <p:spPr>
          <a:xfrm>
            <a:off x="5366419" y="4414130"/>
            <a:ext cx="620043" cy="276999"/>
          </a:xfrm>
        </p:spPr>
        <p:txBody>
          <a:bodyPr anchor="ctr"/>
          <a:lstStyle>
            <a:lvl1pPr algn="r">
              <a:lnSpc>
                <a:spcPct val="100000"/>
              </a:lnSpc>
              <a:spcAft>
                <a:spcPts val="0"/>
              </a:spcAft>
              <a:defRPr sz="1200">
                <a:solidFill>
                  <a:schemeClr val="bg2"/>
                </a:solidFill>
                <a:latin typeface="Marianne" panose="02000000000000000000" pitchFamily="2" charset="0"/>
              </a:defRPr>
            </a:lvl1pPr>
            <a:lvl2pPr algn="r">
              <a:lnSpc>
                <a:spcPct val="100000"/>
              </a:lnSpc>
              <a:spcAft>
                <a:spcPts val="0"/>
              </a:spcAft>
              <a:defRPr sz="1200">
                <a:solidFill>
                  <a:schemeClr val="tx2"/>
                </a:solidFill>
                <a:latin typeface="Marianne" panose="02000000000000000000" pitchFamily="2" charset="0"/>
              </a:defRPr>
            </a:lvl2pPr>
            <a:lvl3pPr algn="r">
              <a:lnSpc>
                <a:spcPct val="100000"/>
              </a:lnSpc>
              <a:spcAft>
                <a:spcPts val="0"/>
              </a:spcAft>
              <a:defRPr sz="1200">
                <a:solidFill>
                  <a:schemeClr val="tx2"/>
                </a:solidFill>
                <a:latin typeface="Marianne" panose="02000000000000000000" pitchFamily="2" charset="0"/>
              </a:defRPr>
            </a:lvl3pPr>
            <a:lvl4pPr algn="r">
              <a:lnSpc>
                <a:spcPct val="100000"/>
              </a:lnSpc>
              <a:spcAft>
                <a:spcPts val="0"/>
              </a:spcAft>
              <a:defRPr sz="1200">
                <a:solidFill>
                  <a:schemeClr val="tx2"/>
                </a:solidFill>
                <a:latin typeface="Marianne" panose="02000000000000000000" pitchFamily="2" charset="0"/>
              </a:defRPr>
            </a:lvl4pPr>
            <a:lvl5pPr algn="r">
              <a:lnSpc>
                <a:spcPct val="100000"/>
              </a:lnSpc>
              <a:spcAft>
                <a:spcPts val="0"/>
              </a:spcAft>
              <a:defRPr sz="1200">
                <a:solidFill>
                  <a:schemeClr val="tx2"/>
                </a:solidFill>
                <a:latin typeface="Marianne" panose="02000000000000000000" pitchFamily="2" charset="0"/>
              </a:defRPr>
            </a:lvl5pPr>
            <a:lvl6pPr algn="r">
              <a:lnSpc>
                <a:spcPct val="100000"/>
              </a:lnSpc>
              <a:spcAft>
                <a:spcPts val="0"/>
              </a:spcAft>
              <a:defRPr sz="1200">
                <a:solidFill>
                  <a:schemeClr val="tx2"/>
                </a:solidFill>
                <a:latin typeface="Marianne" panose="02000000000000000000" pitchFamily="2" charset="0"/>
              </a:defRPr>
            </a:lvl6pPr>
            <a:lvl7pPr algn="r">
              <a:lnSpc>
                <a:spcPct val="100000"/>
              </a:lnSpc>
              <a:spcAft>
                <a:spcPts val="0"/>
              </a:spcAft>
              <a:defRPr sz="1200">
                <a:solidFill>
                  <a:schemeClr val="tx2"/>
                </a:solidFill>
                <a:latin typeface="Marianne" panose="02000000000000000000" pitchFamily="2" charset="0"/>
              </a:defRPr>
            </a:lvl7pPr>
            <a:lvl8pPr algn="r">
              <a:lnSpc>
                <a:spcPct val="100000"/>
              </a:lnSpc>
              <a:spcAft>
                <a:spcPts val="0"/>
              </a:spcAft>
              <a:defRPr sz="1200">
                <a:solidFill>
                  <a:schemeClr val="tx2"/>
                </a:solidFill>
                <a:latin typeface="Marianne" panose="02000000000000000000" pitchFamily="2" charset="0"/>
              </a:defRPr>
            </a:lvl8pPr>
            <a:lvl9pPr algn="r">
              <a:lnSpc>
                <a:spcPct val="100000"/>
              </a:lnSpc>
              <a:spcAft>
                <a:spcPts val="0"/>
              </a:spcAft>
              <a:defRPr sz="1200">
                <a:solidFill>
                  <a:schemeClr val="tx2"/>
                </a:solidFill>
                <a:latin typeface="Marianne" panose="02000000000000000000" pitchFamily="2" charset="0"/>
              </a:defRPr>
            </a:lvl9pPr>
          </a:lstStyle>
          <a:p>
            <a:pPr lvl="0"/>
            <a:r>
              <a:rPr lang="en-US" dirty="0"/>
              <a:t>01</a:t>
            </a:r>
            <a:endParaRPr lang="fr-FR" dirty="0"/>
          </a:p>
        </p:txBody>
      </p:sp>
      <p:sp>
        <p:nvSpPr>
          <p:cNvPr id="36" name="Text Placeholder 14">
            <a:extLst>
              <a:ext uri="{FF2B5EF4-FFF2-40B4-BE49-F238E27FC236}">
                <a16:creationId xmlns:a16="http://schemas.microsoft.com/office/drawing/2014/main" id="{96DDA1FC-B4C7-ACA8-6757-196599F8FEF6}"/>
              </a:ext>
            </a:extLst>
          </p:cNvPr>
          <p:cNvSpPr>
            <a:spLocks noGrp="1"/>
          </p:cNvSpPr>
          <p:nvPr>
            <p:ph type="body" sz="quarter" idx="40" hasCustomPrompt="1"/>
          </p:nvPr>
        </p:nvSpPr>
        <p:spPr>
          <a:xfrm>
            <a:off x="890271" y="4909419"/>
            <a:ext cx="386557" cy="386557"/>
          </a:xfrm>
          <a:prstGeom prst="ellipse">
            <a:avLst/>
          </a:prstGeom>
          <a:solidFill>
            <a:schemeClr val="accent2"/>
          </a:solidFill>
        </p:spPr>
        <p:txBody>
          <a:bodyPr anchor="ctr"/>
          <a:lstStyle>
            <a:lvl1pPr algn="ctr">
              <a:lnSpc>
                <a:spcPct val="100000"/>
              </a:lnSpc>
              <a:spcAft>
                <a:spcPts val="0"/>
              </a:spcAft>
              <a:defRPr sz="1800" b="1">
                <a:solidFill>
                  <a:schemeClr val="tx2"/>
                </a:solidFill>
                <a:latin typeface="+mj-lt"/>
              </a:defRPr>
            </a:lvl1pPr>
            <a:lvl2pPr algn="ctr">
              <a:lnSpc>
                <a:spcPct val="100000"/>
              </a:lnSpc>
              <a:spcAft>
                <a:spcPts val="0"/>
              </a:spcAft>
              <a:defRPr sz="1800">
                <a:solidFill>
                  <a:schemeClr val="tx2"/>
                </a:solidFill>
                <a:latin typeface="+mj-lt"/>
              </a:defRPr>
            </a:lvl2pPr>
            <a:lvl3pPr algn="ctr">
              <a:lnSpc>
                <a:spcPct val="100000"/>
              </a:lnSpc>
              <a:spcAft>
                <a:spcPts val="0"/>
              </a:spcAft>
              <a:defRPr sz="1800">
                <a:solidFill>
                  <a:schemeClr val="tx2"/>
                </a:solidFill>
                <a:latin typeface="+mj-lt"/>
              </a:defRPr>
            </a:lvl3pPr>
            <a:lvl4pPr algn="ctr">
              <a:lnSpc>
                <a:spcPct val="100000"/>
              </a:lnSpc>
              <a:spcAft>
                <a:spcPts val="0"/>
              </a:spcAft>
              <a:defRPr sz="1800">
                <a:solidFill>
                  <a:schemeClr val="tx2"/>
                </a:solidFill>
                <a:latin typeface="+mj-lt"/>
              </a:defRPr>
            </a:lvl4pPr>
            <a:lvl5pPr algn="ctr">
              <a:lnSpc>
                <a:spcPct val="100000"/>
              </a:lnSpc>
              <a:spcAft>
                <a:spcPts val="0"/>
              </a:spcAft>
              <a:defRPr sz="1800">
                <a:solidFill>
                  <a:schemeClr val="tx2"/>
                </a:solidFill>
                <a:latin typeface="+mj-lt"/>
              </a:defRPr>
            </a:lvl5pPr>
            <a:lvl6pPr algn="ctr">
              <a:lnSpc>
                <a:spcPct val="100000"/>
              </a:lnSpc>
              <a:spcAft>
                <a:spcPts val="0"/>
              </a:spcAft>
              <a:defRPr sz="1800">
                <a:solidFill>
                  <a:schemeClr val="tx2"/>
                </a:solidFill>
                <a:latin typeface="+mj-lt"/>
              </a:defRPr>
            </a:lvl6pPr>
            <a:lvl7pPr algn="ctr">
              <a:lnSpc>
                <a:spcPct val="100000"/>
              </a:lnSpc>
              <a:spcAft>
                <a:spcPts val="0"/>
              </a:spcAft>
              <a:defRPr sz="1800">
                <a:solidFill>
                  <a:schemeClr val="tx2"/>
                </a:solidFill>
                <a:latin typeface="+mj-lt"/>
              </a:defRPr>
            </a:lvl7pPr>
            <a:lvl8pPr algn="ctr">
              <a:lnSpc>
                <a:spcPct val="100000"/>
              </a:lnSpc>
              <a:spcAft>
                <a:spcPts val="0"/>
              </a:spcAft>
              <a:defRPr sz="1800">
                <a:solidFill>
                  <a:schemeClr val="tx2"/>
                </a:solidFill>
                <a:latin typeface="+mj-lt"/>
              </a:defRPr>
            </a:lvl8pPr>
            <a:lvl9pPr algn="ctr">
              <a:lnSpc>
                <a:spcPct val="100000"/>
              </a:lnSpc>
              <a:spcAft>
                <a:spcPts val="0"/>
              </a:spcAft>
              <a:defRPr sz="1800">
                <a:solidFill>
                  <a:schemeClr val="tx2"/>
                </a:solidFill>
                <a:latin typeface="+mj-lt"/>
              </a:defRPr>
            </a:lvl9pPr>
          </a:lstStyle>
          <a:p>
            <a:pPr lvl="0"/>
            <a:r>
              <a:rPr lang="en-US" dirty="0"/>
              <a:t>01</a:t>
            </a:r>
          </a:p>
        </p:txBody>
      </p:sp>
      <p:sp>
        <p:nvSpPr>
          <p:cNvPr id="18" name="Text Placeholder 14">
            <a:extLst>
              <a:ext uri="{FF2B5EF4-FFF2-40B4-BE49-F238E27FC236}">
                <a16:creationId xmlns:a16="http://schemas.microsoft.com/office/drawing/2014/main" id="{F9843044-F090-699F-98AE-9CDDABBFF63A}"/>
              </a:ext>
            </a:extLst>
          </p:cNvPr>
          <p:cNvSpPr>
            <a:spLocks noGrp="1"/>
          </p:cNvSpPr>
          <p:nvPr>
            <p:ph type="body" sz="quarter" idx="30" hasCustomPrompt="1"/>
          </p:nvPr>
        </p:nvSpPr>
        <p:spPr>
          <a:xfrm>
            <a:off x="1447800" y="4964198"/>
            <a:ext cx="3561010" cy="276999"/>
          </a:xfrm>
        </p:spPr>
        <p:txBody>
          <a:bodyPr anchor="t"/>
          <a:lstStyle>
            <a:lvl1pPr>
              <a:lnSpc>
                <a:spcPct val="100000"/>
              </a:lnSpc>
              <a:spcAft>
                <a:spcPts val="0"/>
              </a:spcAft>
              <a:defRPr sz="2000">
                <a:solidFill>
                  <a:schemeClr val="bg2"/>
                </a:solidFill>
                <a:latin typeface="Marianne" panose="02000000000000000000" pitchFamily="2" charset="0"/>
              </a:defRPr>
            </a:lvl1pPr>
            <a:lvl2pPr>
              <a:spcAft>
                <a:spcPts val="0"/>
              </a:spcAft>
              <a:defRPr sz="2000">
                <a:solidFill>
                  <a:schemeClr val="tx2"/>
                </a:solidFill>
                <a:latin typeface="Marianne" panose="02000000000000000000" pitchFamily="2" charset="0"/>
              </a:defRPr>
            </a:lvl2pPr>
            <a:lvl3pPr>
              <a:spcAft>
                <a:spcPts val="0"/>
              </a:spcAft>
              <a:defRPr sz="2000">
                <a:solidFill>
                  <a:schemeClr val="tx2"/>
                </a:solidFill>
                <a:latin typeface="Marianne" panose="02000000000000000000" pitchFamily="2" charset="0"/>
              </a:defRPr>
            </a:lvl3pPr>
            <a:lvl4pPr>
              <a:spcAft>
                <a:spcPts val="0"/>
              </a:spcAft>
              <a:defRPr sz="2000">
                <a:solidFill>
                  <a:schemeClr val="tx2"/>
                </a:solidFill>
                <a:latin typeface="Marianne" panose="02000000000000000000" pitchFamily="2" charset="0"/>
              </a:defRPr>
            </a:lvl4pPr>
            <a:lvl5pPr>
              <a:spcAft>
                <a:spcPts val="0"/>
              </a:spcAft>
              <a:defRPr sz="2000">
                <a:solidFill>
                  <a:schemeClr val="tx2"/>
                </a:solidFill>
                <a:latin typeface="Marianne" panose="02000000000000000000" pitchFamily="2" charset="0"/>
              </a:defRPr>
            </a:lvl5pPr>
            <a:lvl6pPr>
              <a:spcAft>
                <a:spcPts val="0"/>
              </a:spcAft>
              <a:defRPr sz="2000">
                <a:solidFill>
                  <a:schemeClr val="tx2"/>
                </a:solidFill>
                <a:latin typeface="Marianne" panose="02000000000000000000" pitchFamily="2" charset="0"/>
              </a:defRPr>
            </a:lvl6pPr>
            <a:lvl7pPr>
              <a:spcAft>
                <a:spcPts val="0"/>
              </a:spcAft>
              <a:defRPr sz="2000">
                <a:solidFill>
                  <a:schemeClr val="tx2"/>
                </a:solidFill>
                <a:latin typeface="Marianne" panose="02000000000000000000" pitchFamily="2" charset="0"/>
              </a:defRPr>
            </a:lvl7pPr>
            <a:lvl8pPr>
              <a:spcAft>
                <a:spcPts val="0"/>
              </a:spcAft>
              <a:defRPr sz="2000">
                <a:solidFill>
                  <a:schemeClr val="tx2"/>
                </a:solidFill>
                <a:latin typeface="Marianne" panose="02000000000000000000" pitchFamily="2" charset="0"/>
              </a:defRPr>
            </a:lvl8pPr>
            <a:lvl9pPr>
              <a:spcAft>
                <a:spcPts val="0"/>
              </a:spcAft>
              <a:defRPr sz="2000">
                <a:solidFill>
                  <a:schemeClr val="tx2"/>
                </a:solidFill>
                <a:latin typeface="Marianne" panose="02000000000000000000" pitchFamily="2" charset="0"/>
              </a:defRPr>
            </a:lvl9pPr>
          </a:lstStyle>
          <a:p>
            <a:pPr lvl="0"/>
            <a:r>
              <a:rPr lang="en-US" dirty="0"/>
              <a:t>Lorem Ipsum dolor</a:t>
            </a:r>
            <a:endParaRPr lang="fr-FR" dirty="0"/>
          </a:p>
        </p:txBody>
      </p:sp>
      <p:sp>
        <p:nvSpPr>
          <p:cNvPr id="28" name="Text Placeholder 14">
            <a:extLst>
              <a:ext uri="{FF2B5EF4-FFF2-40B4-BE49-F238E27FC236}">
                <a16:creationId xmlns:a16="http://schemas.microsoft.com/office/drawing/2014/main" id="{AD052443-8F73-B181-4555-CADF915EF919}"/>
              </a:ext>
            </a:extLst>
          </p:cNvPr>
          <p:cNvSpPr>
            <a:spLocks noGrp="1"/>
          </p:cNvSpPr>
          <p:nvPr>
            <p:ph type="body" sz="quarter" idx="35" hasCustomPrompt="1"/>
          </p:nvPr>
        </p:nvSpPr>
        <p:spPr>
          <a:xfrm>
            <a:off x="5366419" y="4964198"/>
            <a:ext cx="620043" cy="276999"/>
          </a:xfrm>
        </p:spPr>
        <p:txBody>
          <a:bodyPr anchor="ctr"/>
          <a:lstStyle>
            <a:lvl1pPr algn="r">
              <a:lnSpc>
                <a:spcPct val="100000"/>
              </a:lnSpc>
              <a:spcAft>
                <a:spcPts val="0"/>
              </a:spcAft>
              <a:defRPr sz="1200">
                <a:solidFill>
                  <a:schemeClr val="bg2"/>
                </a:solidFill>
                <a:latin typeface="Marianne" panose="02000000000000000000" pitchFamily="2" charset="0"/>
              </a:defRPr>
            </a:lvl1pPr>
            <a:lvl2pPr algn="r">
              <a:lnSpc>
                <a:spcPct val="100000"/>
              </a:lnSpc>
              <a:spcAft>
                <a:spcPts val="0"/>
              </a:spcAft>
              <a:defRPr sz="1200">
                <a:solidFill>
                  <a:schemeClr val="tx2"/>
                </a:solidFill>
                <a:latin typeface="Marianne" panose="02000000000000000000" pitchFamily="2" charset="0"/>
              </a:defRPr>
            </a:lvl2pPr>
            <a:lvl3pPr algn="r">
              <a:lnSpc>
                <a:spcPct val="100000"/>
              </a:lnSpc>
              <a:spcAft>
                <a:spcPts val="0"/>
              </a:spcAft>
              <a:defRPr sz="1200">
                <a:solidFill>
                  <a:schemeClr val="tx2"/>
                </a:solidFill>
                <a:latin typeface="Marianne" panose="02000000000000000000" pitchFamily="2" charset="0"/>
              </a:defRPr>
            </a:lvl3pPr>
            <a:lvl4pPr algn="r">
              <a:lnSpc>
                <a:spcPct val="100000"/>
              </a:lnSpc>
              <a:spcAft>
                <a:spcPts val="0"/>
              </a:spcAft>
              <a:defRPr sz="1200">
                <a:solidFill>
                  <a:schemeClr val="tx2"/>
                </a:solidFill>
                <a:latin typeface="Marianne" panose="02000000000000000000" pitchFamily="2" charset="0"/>
              </a:defRPr>
            </a:lvl4pPr>
            <a:lvl5pPr algn="r">
              <a:lnSpc>
                <a:spcPct val="100000"/>
              </a:lnSpc>
              <a:spcAft>
                <a:spcPts val="0"/>
              </a:spcAft>
              <a:defRPr sz="1200">
                <a:solidFill>
                  <a:schemeClr val="tx2"/>
                </a:solidFill>
                <a:latin typeface="Marianne" panose="02000000000000000000" pitchFamily="2" charset="0"/>
              </a:defRPr>
            </a:lvl5pPr>
            <a:lvl6pPr algn="r">
              <a:lnSpc>
                <a:spcPct val="100000"/>
              </a:lnSpc>
              <a:spcAft>
                <a:spcPts val="0"/>
              </a:spcAft>
              <a:defRPr sz="1200">
                <a:solidFill>
                  <a:schemeClr val="tx2"/>
                </a:solidFill>
                <a:latin typeface="Marianne" panose="02000000000000000000" pitchFamily="2" charset="0"/>
              </a:defRPr>
            </a:lvl6pPr>
            <a:lvl7pPr algn="r">
              <a:lnSpc>
                <a:spcPct val="100000"/>
              </a:lnSpc>
              <a:spcAft>
                <a:spcPts val="0"/>
              </a:spcAft>
              <a:defRPr sz="1200">
                <a:solidFill>
                  <a:schemeClr val="tx2"/>
                </a:solidFill>
                <a:latin typeface="Marianne" panose="02000000000000000000" pitchFamily="2" charset="0"/>
              </a:defRPr>
            </a:lvl7pPr>
            <a:lvl8pPr algn="r">
              <a:lnSpc>
                <a:spcPct val="100000"/>
              </a:lnSpc>
              <a:spcAft>
                <a:spcPts val="0"/>
              </a:spcAft>
              <a:defRPr sz="1200">
                <a:solidFill>
                  <a:schemeClr val="tx2"/>
                </a:solidFill>
                <a:latin typeface="Marianne" panose="02000000000000000000" pitchFamily="2" charset="0"/>
              </a:defRPr>
            </a:lvl8pPr>
            <a:lvl9pPr algn="r">
              <a:lnSpc>
                <a:spcPct val="100000"/>
              </a:lnSpc>
              <a:spcAft>
                <a:spcPts val="0"/>
              </a:spcAft>
              <a:defRPr sz="1200">
                <a:solidFill>
                  <a:schemeClr val="tx2"/>
                </a:solidFill>
                <a:latin typeface="Marianne" panose="02000000000000000000" pitchFamily="2" charset="0"/>
              </a:defRPr>
            </a:lvl9pPr>
          </a:lstStyle>
          <a:p>
            <a:pPr lvl="0"/>
            <a:r>
              <a:rPr lang="en-US" dirty="0"/>
              <a:t>01</a:t>
            </a:r>
            <a:endParaRPr lang="fr-FR" dirty="0"/>
          </a:p>
        </p:txBody>
      </p:sp>
      <p:sp>
        <p:nvSpPr>
          <p:cNvPr id="4" name="Footer Placeholder 1" descr="Titre de la diapositive">
            <a:extLst>
              <a:ext uri="{FF2B5EF4-FFF2-40B4-BE49-F238E27FC236}">
                <a16:creationId xmlns:a16="http://schemas.microsoft.com/office/drawing/2014/main" id="{675BD52A-51EA-E760-F9A1-9F6F8ACBD849}"/>
              </a:ext>
            </a:extLst>
          </p:cNvPr>
          <p:cNvSpPr>
            <a:spLocks noGrp="1"/>
          </p:cNvSpPr>
          <p:nvPr>
            <p:ph type="ftr" sz="quarter" idx="10"/>
          </p:nvPr>
        </p:nvSpPr>
        <p:spPr>
          <a:xfrm>
            <a:off x="571758" y="6311001"/>
            <a:ext cx="1856549" cy="235134"/>
          </a:xfrm>
        </p:spPr>
        <p:txBody>
          <a:bodyPr/>
          <a:lstStyle>
            <a:lvl1pPr>
              <a:defRPr>
                <a:solidFill>
                  <a:schemeClr val="bg2"/>
                </a:solidFill>
              </a:defRPr>
            </a:lvl1pPr>
          </a:lstStyle>
          <a:p>
            <a:r>
              <a:rPr lang="fr-FR" dirty="0"/>
              <a:t>Titre de la diapositive</a:t>
            </a:r>
          </a:p>
        </p:txBody>
      </p:sp>
      <p:pic>
        <p:nvPicPr>
          <p:cNvPr id="8" name="Graphic 7">
            <a:extLst>
              <a:ext uri="{FF2B5EF4-FFF2-40B4-BE49-F238E27FC236}">
                <a16:creationId xmlns:a16="http://schemas.microsoft.com/office/drawing/2014/main" id="{FBB62A75-BE87-4F6F-2FC2-1811BCF0B71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0332" y="6180224"/>
            <a:ext cx="896649" cy="444679"/>
          </a:xfrm>
          <a:prstGeom prst="rect">
            <a:avLst/>
          </a:prstGeom>
        </p:spPr>
      </p:pic>
    </p:spTree>
    <p:extLst>
      <p:ext uri="{BB962C8B-B14F-4D97-AF65-F5344CB8AC3E}">
        <p14:creationId xmlns:p14="http://schemas.microsoft.com/office/powerpoint/2010/main" val="3042056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ontent+Chart">
    <p:bg>
      <p:bgPr>
        <a:solidFill>
          <a:srgbClr val="FFFFFF"/>
        </a:solidFill>
        <a:effectLst/>
      </p:bgPr>
    </p:bg>
    <p:spTree>
      <p:nvGrpSpPr>
        <p:cNvPr id="1" name=""/>
        <p:cNvGrpSpPr/>
        <p:nvPr/>
      </p:nvGrpSpPr>
      <p:grpSpPr>
        <a:xfrm>
          <a:off x="0" y="0"/>
          <a:ext cx="0" cy="0"/>
          <a:chOff x="0" y="0"/>
          <a:chExt cx="0" cy="0"/>
        </a:xfrm>
      </p:grpSpPr>
      <p:sp>
        <p:nvSpPr>
          <p:cNvPr id="4" name="Title 29">
            <a:extLst>
              <a:ext uri="{FF2B5EF4-FFF2-40B4-BE49-F238E27FC236}">
                <a16:creationId xmlns:a16="http://schemas.microsoft.com/office/drawing/2014/main" id="{797DF96C-3C33-3D76-6839-75145C9DD3E4}"/>
              </a:ext>
            </a:extLst>
          </p:cNvPr>
          <p:cNvSpPr>
            <a:spLocks noGrp="1"/>
          </p:cNvSpPr>
          <p:nvPr>
            <p:ph type="title" hasCustomPrompt="1"/>
          </p:nvPr>
        </p:nvSpPr>
        <p:spPr>
          <a:xfrm>
            <a:off x="907256" y="574674"/>
            <a:ext cx="5079208" cy="1463935"/>
          </a:xfrm>
        </p:spPr>
        <p:txBody>
          <a:bodyPr anchor="t"/>
          <a:lstStyle>
            <a:lvl1pPr>
              <a:defRPr sz="5400" b="1" spc="-20">
                <a:solidFill>
                  <a:schemeClr val="bg2"/>
                </a:solidFill>
              </a:defRPr>
            </a:lvl1pPr>
          </a:lstStyle>
          <a:p>
            <a:r>
              <a:rPr lang="en-US" dirty="0"/>
              <a:t>Click to edit title</a:t>
            </a:r>
            <a:endParaRPr lang="fr-FR" dirty="0"/>
          </a:p>
        </p:txBody>
      </p:sp>
      <p:sp>
        <p:nvSpPr>
          <p:cNvPr id="5" name="Text Placeholder 14">
            <a:extLst>
              <a:ext uri="{FF2B5EF4-FFF2-40B4-BE49-F238E27FC236}">
                <a16:creationId xmlns:a16="http://schemas.microsoft.com/office/drawing/2014/main" id="{E308E211-1357-9D8A-065D-ADD423A6D090}"/>
              </a:ext>
            </a:extLst>
          </p:cNvPr>
          <p:cNvSpPr>
            <a:spLocks noGrp="1"/>
          </p:cNvSpPr>
          <p:nvPr>
            <p:ph type="body" sz="quarter" idx="42"/>
          </p:nvPr>
        </p:nvSpPr>
        <p:spPr>
          <a:xfrm>
            <a:off x="6203950" y="574675"/>
            <a:ext cx="5437188" cy="1463935"/>
          </a:xfrm>
        </p:spPr>
        <p:txBody>
          <a:bodyPr anchor="t"/>
          <a:lstStyle>
            <a:lvl1pPr>
              <a:lnSpc>
                <a:spcPct val="90000"/>
              </a:lnSpc>
              <a:spcAft>
                <a:spcPts val="0"/>
              </a:spcAft>
              <a:defRPr sz="2000" b="1">
                <a:solidFill>
                  <a:schemeClr val="bg2"/>
                </a:solidFill>
                <a:latin typeface="Marianne" panose="02000000000000000000" pitchFamily="2" charset="0"/>
              </a:defRPr>
            </a:lvl1pPr>
            <a:lvl2pPr>
              <a:lnSpc>
                <a:spcPct val="90000"/>
              </a:lnSpc>
              <a:spcAft>
                <a:spcPts val="0"/>
              </a:spcAft>
              <a:defRPr sz="2000">
                <a:solidFill>
                  <a:schemeClr val="bg2"/>
                </a:solidFill>
                <a:latin typeface="+mj-lt"/>
              </a:defRPr>
            </a:lvl2pPr>
            <a:lvl3pPr>
              <a:lnSpc>
                <a:spcPct val="90000"/>
              </a:lnSpc>
              <a:spcAft>
                <a:spcPts val="0"/>
              </a:spcAft>
              <a:defRPr sz="2000">
                <a:solidFill>
                  <a:schemeClr val="bg2"/>
                </a:solidFill>
                <a:latin typeface="+mj-lt"/>
              </a:defRPr>
            </a:lvl3pPr>
            <a:lvl4pPr>
              <a:lnSpc>
                <a:spcPct val="90000"/>
              </a:lnSpc>
              <a:spcAft>
                <a:spcPts val="0"/>
              </a:spcAft>
              <a:defRPr sz="2000">
                <a:solidFill>
                  <a:schemeClr val="bg2"/>
                </a:solidFill>
                <a:latin typeface="+mj-lt"/>
              </a:defRPr>
            </a:lvl4pPr>
            <a:lvl5pPr>
              <a:lnSpc>
                <a:spcPct val="90000"/>
              </a:lnSpc>
              <a:spcAft>
                <a:spcPts val="0"/>
              </a:spcAft>
              <a:defRPr sz="2000">
                <a:solidFill>
                  <a:schemeClr val="bg2"/>
                </a:solidFill>
                <a:latin typeface="+mj-lt"/>
              </a:defRPr>
            </a:lvl5pPr>
            <a:lvl6pPr>
              <a:lnSpc>
                <a:spcPct val="90000"/>
              </a:lnSpc>
              <a:spcAft>
                <a:spcPts val="0"/>
              </a:spcAft>
              <a:defRPr sz="2000">
                <a:solidFill>
                  <a:schemeClr val="bg2"/>
                </a:solidFill>
                <a:latin typeface="+mj-lt"/>
              </a:defRPr>
            </a:lvl6pPr>
            <a:lvl7pPr>
              <a:lnSpc>
                <a:spcPct val="90000"/>
              </a:lnSpc>
              <a:spcAft>
                <a:spcPts val="0"/>
              </a:spcAft>
              <a:defRPr sz="2000">
                <a:solidFill>
                  <a:schemeClr val="bg2"/>
                </a:solidFill>
                <a:latin typeface="+mj-lt"/>
              </a:defRPr>
            </a:lvl7pPr>
            <a:lvl8pPr>
              <a:lnSpc>
                <a:spcPct val="90000"/>
              </a:lnSpc>
              <a:spcAft>
                <a:spcPts val="0"/>
              </a:spcAft>
              <a:defRPr sz="2000">
                <a:solidFill>
                  <a:schemeClr val="bg2"/>
                </a:solidFill>
                <a:latin typeface="+mj-lt"/>
              </a:defRPr>
            </a:lvl8pPr>
            <a:lvl9pPr>
              <a:lnSpc>
                <a:spcPct val="90000"/>
              </a:lnSpc>
              <a:spcAft>
                <a:spcPts val="0"/>
              </a:spcAft>
              <a:defRPr sz="2000">
                <a:solidFill>
                  <a:schemeClr val="bg2"/>
                </a:solidFill>
                <a:latin typeface="+mj-lt"/>
              </a:defRPr>
            </a:lvl9pPr>
          </a:lstStyle>
          <a:p>
            <a:pPr lvl="0"/>
            <a:r>
              <a:rPr lang="en-US" dirty="0"/>
              <a:t>Click to edit Master text styles</a:t>
            </a:r>
          </a:p>
        </p:txBody>
      </p:sp>
      <p:sp>
        <p:nvSpPr>
          <p:cNvPr id="33" name="Text Placeholder 14">
            <a:extLst>
              <a:ext uri="{FF2B5EF4-FFF2-40B4-BE49-F238E27FC236}">
                <a16:creationId xmlns:a16="http://schemas.microsoft.com/office/drawing/2014/main" id="{529BF562-98DD-315E-A97B-ECF8465E73E8}"/>
              </a:ext>
            </a:extLst>
          </p:cNvPr>
          <p:cNvSpPr>
            <a:spLocks noGrp="1"/>
          </p:cNvSpPr>
          <p:nvPr>
            <p:ph type="body" sz="quarter" idx="43"/>
          </p:nvPr>
        </p:nvSpPr>
        <p:spPr>
          <a:xfrm>
            <a:off x="839479" y="2420079"/>
            <a:ext cx="3292298" cy="3295782"/>
          </a:xfrm>
          <a:prstGeom prst="roundRect">
            <a:avLst/>
          </a:prstGeom>
          <a:solidFill>
            <a:schemeClr val="accent2"/>
          </a:solidFill>
        </p:spPr>
        <p:txBody>
          <a:bodyPr lIns="360000" tIns="216000" rIns="180000" anchor="t"/>
          <a:lstStyle>
            <a:lvl1pPr>
              <a:lnSpc>
                <a:spcPct val="100000"/>
              </a:lnSpc>
              <a:spcAft>
                <a:spcPts val="2400"/>
              </a:spcAft>
              <a:defRPr sz="1800" b="1">
                <a:solidFill>
                  <a:schemeClr val="tx2"/>
                </a:solidFill>
                <a:latin typeface="Marianne" panose="02000000000000000000" pitchFamily="2" charset="0"/>
              </a:defRPr>
            </a:lvl1pPr>
            <a:lvl2pPr>
              <a:lnSpc>
                <a:spcPct val="100000"/>
              </a:lnSpc>
              <a:spcAft>
                <a:spcPts val="0"/>
              </a:spcAft>
              <a:defRPr sz="1200">
                <a:solidFill>
                  <a:schemeClr val="bg2"/>
                </a:solidFill>
                <a:latin typeface="Marianne" panose="02000000000000000000" pitchFamily="2" charset="0"/>
              </a:defRPr>
            </a:lvl2pPr>
            <a:lvl3pPr>
              <a:lnSpc>
                <a:spcPct val="100000"/>
              </a:lnSpc>
              <a:spcAft>
                <a:spcPts val="0"/>
              </a:spcAft>
              <a:defRPr sz="1200">
                <a:solidFill>
                  <a:schemeClr val="bg2"/>
                </a:solidFill>
                <a:latin typeface="Marianne" panose="02000000000000000000" pitchFamily="2" charset="0"/>
              </a:defRPr>
            </a:lvl3pPr>
            <a:lvl4pPr>
              <a:lnSpc>
                <a:spcPct val="100000"/>
              </a:lnSpc>
              <a:spcAft>
                <a:spcPts val="0"/>
              </a:spcAft>
              <a:defRPr sz="1200">
                <a:solidFill>
                  <a:schemeClr val="bg2"/>
                </a:solidFill>
                <a:latin typeface="Marianne" panose="02000000000000000000" pitchFamily="2" charset="0"/>
              </a:defRPr>
            </a:lvl4pPr>
            <a:lvl5pPr>
              <a:lnSpc>
                <a:spcPct val="100000"/>
              </a:lnSpc>
              <a:spcAft>
                <a:spcPts val="0"/>
              </a:spcAft>
              <a:defRPr sz="1200">
                <a:solidFill>
                  <a:schemeClr val="bg2"/>
                </a:solidFill>
                <a:latin typeface="Marianne" panose="02000000000000000000" pitchFamily="2" charset="0"/>
              </a:defRPr>
            </a:lvl5pPr>
            <a:lvl6pPr>
              <a:lnSpc>
                <a:spcPct val="100000"/>
              </a:lnSpc>
              <a:spcAft>
                <a:spcPts val="0"/>
              </a:spcAft>
              <a:defRPr sz="1200">
                <a:solidFill>
                  <a:schemeClr val="bg2"/>
                </a:solidFill>
                <a:latin typeface="Marianne" panose="02000000000000000000" pitchFamily="2" charset="0"/>
              </a:defRPr>
            </a:lvl6pPr>
            <a:lvl7pPr>
              <a:lnSpc>
                <a:spcPct val="100000"/>
              </a:lnSpc>
              <a:spcAft>
                <a:spcPts val="0"/>
              </a:spcAft>
              <a:defRPr sz="1200">
                <a:solidFill>
                  <a:schemeClr val="bg2"/>
                </a:solidFill>
                <a:latin typeface="Marianne" panose="02000000000000000000" pitchFamily="2" charset="0"/>
              </a:defRPr>
            </a:lvl7pPr>
            <a:lvl8pPr>
              <a:lnSpc>
                <a:spcPct val="100000"/>
              </a:lnSpc>
              <a:spcAft>
                <a:spcPts val="0"/>
              </a:spcAft>
              <a:defRPr sz="1200">
                <a:solidFill>
                  <a:schemeClr val="bg2"/>
                </a:solidFill>
                <a:latin typeface="Marianne" panose="02000000000000000000" pitchFamily="2" charset="0"/>
              </a:defRPr>
            </a:lvl8pPr>
            <a:lvl9pPr>
              <a:lnSpc>
                <a:spcPct val="100000"/>
              </a:lnSpc>
              <a:spcAft>
                <a:spcPts val="0"/>
              </a:spcAft>
              <a:defRPr sz="1200">
                <a:solidFill>
                  <a:schemeClr val="bg2"/>
                </a:solidFill>
                <a:latin typeface="Marianne" panose="02000000000000000000" pitchFamily="2"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fr-FR" dirty="0"/>
          </a:p>
        </p:txBody>
      </p:sp>
      <p:sp>
        <p:nvSpPr>
          <p:cNvPr id="40" name="Text Placeholder 14">
            <a:extLst>
              <a:ext uri="{FF2B5EF4-FFF2-40B4-BE49-F238E27FC236}">
                <a16:creationId xmlns:a16="http://schemas.microsoft.com/office/drawing/2014/main" id="{C28AA431-B134-94DB-ED63-4881847241B2}"/>
              </a:ext>
              <a:ext uri="{C183D7F6-B498-43B3-948B-1728B52AA6E4}">
                <adec:decorative xmlns:adec="http://schemas.microsoft.com/office/drawing/2017/decorative" val="1"/>
              </a:ext>
            </a:extLst>
          </p:cNvPr>
          <p:cNvSpPr>
            <a:spLocks noGrp="1"/>
          </p:cNvSpPr>
          <p:nvPr>
            <p:ph type="body" sz="quarter" idx="46"/>
          </p:nvPr>
        </p:nvSpPr>
        <p:spPr>
          <a:xfrm>
            <a:off x="534489" y="2767024"/>
            <a:ext cx="609980" cy="609980"/>
          </a:xfrm>
          <a:prstGeom prst="ellipse">
            <a:avLst/>
          </a:prstGeom>
          <a:solidFill>
            <a:schemeClr val="accent2">
              <a:lumMod val="40000"/>
              <a:lumOff val="60000"/>
            </a:schemeClr>
          </a:solidFill>
        </p:spPr>
        <p:txBody>
          <a:bodyPr anchor="ctr"/>
          <a:lstStyle>
            <a:lvl1pPr algn="ctr">
              <a:lnSpc>
                <a:spcPct val="100000"/>
              </a:lnSpc>
              <a:spcAft>
                <a:spcPts val="0"/>
              </a:spcAft>
              <a:defRPr sz="3800">
                <a:solidFill>
                  <a:schemeClr val="accent3">
                    <a:alpha val="0"/>
                  </a:schemeClr>
                </a:solidFill>
                <a:latin typeface="Marianne" panose="02000000000000000000" pitchFamily="2" charset="0"/>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endParaRPr lang="en-US" dirty="0"/>
          </a:p>
        </p:txBody>
      </p:sp>
      <p:sp>
        <p:nvSpPr>
          <p:cNvPr id="41" name="Picture Placeholder 12">
            <a:extLst>
              <a:ext uri="{FF2B5EF4-FFF2-40B4-BE49-F238E27FC236}">
                <a16:creationId xmlns:a16="http://schemas.microsoft.com/office/drawing/2014/main" id="{03E6A5B2-F702-AF15-CE11-C2A18E95FB69}"/>
              </a:ext>
            </a:extLst>
          </p:cNvPr>
          <p:cNvSpPr>
            <a:spLocks noGrp="1"/>
          </p:cNvSpPr>
          <p:nvPr>
            <p:ph type="pic" sz="quarter" idx="47" hasCustomPrompt="1"/>
          </p:nvPr>
        </p:nvSpPr>
        <p:spPr>
          <a:xfrm>
            <a:off x="582692" y="2815228"/>
            <a:ext cx="513574" cy="513572"/>
          </a:xfrm>
          <a:prstGeom prst="ellipse">
            <a:avLst/>
          </a:prstGeom>
        </p:spPr>
        <p:txBody>
          <a:bodyPr anchor="ctr"/>
          <a:lstStyle>
            <a:lvl1pPr algn="ctr">
              <a:defRPr sz="800"/>
            </a:lvl1pPr>
          </a:lstStyle>
          <a:p>
            <a:r>
              <a:rPr lang="fr-FR" dirty="0"/>
              <a:t>Picto</a:t>
            </a:r>
          </a:p>
        </p:txBody>
      </p:sp>
      <p:sp>
        <p:nvSpPr>
          <p:cNvPr id="36" name="Text Placeholder 14">
            <a:extLst>
              <a:ext uri="{FF2B5EF4-FFF2-40B4-BE49-F238E27FC236}">
                <a16:creationId xmlns:a16="http://schemas.microsoft.com/office/drawing/2014/main" id="{381EAFF9-5B77-0ACC-8C35-C4C8E87F1C73}"/>
              </a:ext>
            </a:extLst>
          </p:cNvPr>
          <p:cNvSpPr>
            <a:spLocks noGrp="1"/>
          </p:cNvSpPr>
          <p:nvPr>
            <p:ph type="body" sz="quarter" idx="44"/>
          </p:nvPr>
        </p:nvSpPr>
        <p:spPr>
          <a:xfrm>
            <a:off x="4614951" y="2420079"/>
            <a:ext cx="3292298" cy="3295782"/>
          </a:xfrm>
          <a:prstGeom prst="roundRect">
            <a:avLst/>
          </a:prstGeom>
          <a:solidFill>
            <a:srgbClr val="E793BE"/>
          </a:solidFill>
        </p:spPr>
        <p:txBody>
          <a:bodyPr lIns="360000" tIns="216000" rIns="180000" anchor="t"/>
          <a:lstStyle>
            <a:lvl1pPr>
              <a:lnSpc>
                <a:spcPct val="100000"/>
              </a:lnSpc>
              <a:spcAft>
                <a:spcPts val="2400"/>
              </a:spcAft>
              <a:defRPr sz="1800" b="1">
                <a:solidFill>
                  <a:schemeClr val="tx2"/>
                </a:solidFill>
                <a:latin typeface="Marianne" panose="02000000000000000000" pitchFamily="2" charset="0"/>
              </a:defRPr>
            </a:lvl1pPr>
            <a:lvl2pPr>
              <a:lnSpc>
                <a:spcPct val="100000"/>
              </a:lnSpc>
              <a:spcAft>
                <a:spcPts val="0"/>
              </a:spcAft>
              <a:defRPr sz="1200">
                <a:solidFill>
                  <a:schemeClr val="bg2"/>
                </a:solidFill>
                <a:latin typeface="Marianne" panose="02000000000000000000" pitchFamily="2" charset="0"/>
              </a:defRPr>
            </a:lvl2pPr>
            <a:lvl3pPr>
              <a:lnSpc>
                <a:spcPct val="100000"/>
              </a:lnSpc>
              <a:spcAft>
                <a:spcPts val="0"/>
              </a:spcAft>
              <a:defRPr sz="1200">
                <a:solidFill>
                  <a:schemeClr val="bg2"/>
                </a:solidFill>
                <a:latin typeface="Marianne" panose="02000000000000000000" pitchFamily="2" charset="0"/>
              </a:defRPr>
            </a:lvl3pPr>
            <a:lvl4pPr>
              <a:lnSpc>
                <a:spcPct val="100000"/>
              </a:lnSpc>
              <a:spcAft>
                <a:spcPts val="0"/>
              </a:spcAft>
              <a:defRPr sz="1200">
                <a:solidFill>
                  <a:schemeClr val="bg2"/>
                </a:solidFill>
                <a:latin typeface="Marianne" panose="02000000000000000000" pitchFamily="2" charset="0"/>
              </a:defRPr>
            </a:lvl4pPr>
            <a:lvl5pPr>
              <a:lnSpc>
                <a:spcPct val="100000"/>
              </a:lnSpc>
              <a:spcAft>
                <a:spcPts val="0"/>
              </a:spcAft>
              <a:defRPr sz="1200">
                <a:solidFill>
                  <a:schemeClr val="bg2"/>
                </a:solidFill>
                <a:latin typeface="Marianne" panose="02000000000000000000" pitchFamily="2" charset="0"/>
              </a:defRPr>
            </a:lvl5pPr>
            <a:lvl6pPr>
              <a:lnSpc>
                <a:spcPct val="100000"/>
              </a:lnSpc>
              <a:spcAft>
                <a:spcPts val="0"/>
              </a:spcAft>
              <a:defRPr sz="1200">
                <a:solidFill>
                  <a:schemeClr val="bg2"/>
                </a:solidFill>
                <a:latin typeface="Marianne" panose="02000000000000000000" pitchFamily="2" charset="0"/>
              </a:defRPr>
            </a:lvl6pPr>
            <a:lvl7pPr>
              <a:lnSpc>
                <a:spcPct val="100000"/>
              </a:lnSpc>
              <a:spcAft>
                <a:spcPts val="0"/>
              </a:spcAft>
              <a:defRPr sz="1200">
                <a:solidFill>
                  <a:schemeClr val="bg2"/>
                </a:solidFill>
                <a:latin typeface="Marianne" panose="02000000000000000000" pitchFamily="2" charset="0"/>
              </a:defRPr>
            </a:lvl7pPr>
            <a:lvl8pPr>
              <a:lnSpc>
                <a:spcPct val="100000"/>
              </a:lnSpc>
              <a:spcAft>
                <a:spcPts val="0"/>
              </a:spcAft>
              <a:defRPr sz="1200">
                <a:solidFill>
                  <a:schemeClr val="bg2"/>
                </a:solidFill>
                <a:latin typeface="Marianne" panose="02000000000000000000" pitchFamily="2" charset="0"/>
              </a:defRPr>
            </a:lvl8pPr>
            <a:lvl9pPr>
              <a:lnSpc>
                <a:spcPct val="100000"/>
              </a:lnSpc>
              <a:spcAft>
                <a:spcPts val="0"/>
              </a:spcAft>
              <a:defRPr sz="1200">
                <a:solidFill>
                  <a:schemeClr val="bg2"/>
                </a:solidFill>
                <a:latin typeface="Marianne" panose="02000000000000000000" pitchFamily="2"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fr-FR" dirty="0"/>
          </a:p>
        </p:txBody>
      </p:sp>
      <p:sp>
        <p:nvSpPr>
          <p:cNvPr id="38" name="Text Placeholder 14">
            <a:extLst>
              <a:ext uri="{FF2B5EF4-FFF2-40B4-BE49-F238E27FC236}">
                <a16:creationId xmlns:a16="http://schemas.microsoft.com/office/drawing/2014/main" id="{34C2A4D5-C1C7-CE6A-573B-D84643263774}"/>
              </a:ext>
              <a:ext uri="{C183D7F6-B498-43B3-948B-1728B52AA6E4}">
                <adec:decorative xmlns:adec="http://schemas.microsoft.com/office/drawing/2017/decorative" val="1"/>
              </a:ext>
            </a:extLst>
          </p:cNvPr>
          <p:cNvSpPr>
            <a:spLocks noGrp="1"/>
          </p:cNvSpPr>
          <p:nvPr>
            <p:ph type="body" sz="quarter" idx="36"/>
          </p:nvPr>
        </p:nvSpPr>
        <p:spPr>
          <a:xfrm>
            <a:off x="4312064" y="2767024"/>
            <a:ext cx="609980" cy="609980"/>
          </a:xfrm>
          <a:prstGeom prst="ellipse">
            <a:avLst/>
          </a:prstGeom>
          <a:solidFill>
            <a:srgbClr val="EFC9DC"/>
          </a:solidFill>
        </p:spPr>
        <p:txBody>
          <a:bodyPr anchor="ctr"/>
          <a:lstStyle>
            <a:lvl1pPr algn="ctr">
              <a:lnSpc>
                <a:spcPct val="100000"/>
              </a:lnSpc>
              <a:spcAft>
                <a:spcPts val="0"/>
              </a:spcAft>
              <a:defRPr sz="3800">
                <a:solidFill>
                  <a:schemeClr val="accent3">
                    <a:alpha val="0"/>
                  </a:schemeClr>
                </a:solidFill>
                <a:latin typeface="Marianne" panose="02000000000000000000" pitchFamily="2" charset="0"/>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endParaRPr lang="en-US" dirty="0"/>
          </a:p>
        </p:txBody>
      </p:sp>
      <p:sp>
        <p:nvSpPr>
          <p:cNvPr id="39" name="Picture Placeholder 12">
            <a:extLst>
              <a:ext uri="{FF2B5EF4-FFF2-40B4-BE49-F238E27FC236}">
                <a16:creationId xmlns:a16="http://schemas.microsoft.com/office/drawing/2014/main" id="{51E78D8C-7DD4-2D3E-69E6-42759AEED092}"/>
              </a:ext>
            </a:extLst>
          </p:cNvPr>
          <p:cNvSpPr>
            <a:spLocks noGrp="1"/>
          </p:cNvSpPr>
          <p:nvPr>
            <p:ph type="pic" sz="quarter" idx="17" hasCustomPrompt="1"/>
          </p:nvPr>
        </p:nvSpPr>
        <p:spPr>
          <a:xfrm>
            <a:off x="4360267" y="2815228"/>
            <a:ext cx="513574" cy="513572"/>
          </a:xfrm>
          <a:prstGeom prst="ellipse">
            <a:avLst/>
          </a:prstGeom>
        </p:spPr>
        <p:txBody>
          <a:bodyPr anchor="ctr"/>
          <a:lstStyle>
            <a:lvl1pPr algn="ctr">
              <a:defRPr sz="800"/>
            </a:lvl1pPr>
          </a:lstStyle>
          <a:p>
            <a:pPr marL="0" marR="0" lvl="0" indent="0" algn="ctr" defTabSz="914400" rtl="0" eaLnBrk="1" fontAlgn="auto" latinLnBrk="0" hangingPunct="1">
              <a:lnSpc>
                <a:spcPct val="100000"/>
              </a:lnSpc>
              <a:spcBef>
                <a:spcPts val="0"/>
              </a:spcBef>
              <a:spcAft>
                <a:spcPts val="0"/>
              </a:spcAft>
              <a:buClrTx/>
              <a:buSzTx/>
              <a:buFont typeface="Marianne" panose="02000000000000000000" pitchFamily="2" charset="0"/>
              <a:buNone/>
              <a:tabLst/>
              <a:defRPr/>
            </a:pPr>
            <a:r>
              <a:rPr lang="fr-FR" dirty="0"/>
              <a:t>Picto</a:t>
            </a:r>
          </a:p>
        </p:txBody>
      </p:sp>
      <p:sp>
        <p:nvSpPr>
          <p:cNvPr id="37" name="Text Placeholder 14">
            <a:extLst>
              <a:ext uri="{FF2B5EF4-FFF2-40B4-BE49-F238E27FC236}">
                <a16:creationId xmlns:a16="http://schemas.microsoft.com/office/drawing/2014/main" id="{B27D59E6-1616-CEE7-69D6-36B195796693}"/>
              </a:ext>
            </a:extLst>
          </p:cNvPr>
          <p:cNvSpPr>
            <a:spLocks noGrp="1"/>
          </p:cNvSpPr>
          <p:nvPr>
            <p:ph type="body" sz="quarter" idx="45"/>
          </p:nvPr>
        </p:nvSpPr>
        <p:spPr>
          <a:xfrm>
            <a:off x="8391216" y="2420079"/>
            <a:ext cx="3292298" cy="3295782"/>
          </a:xfrm>
          <a:prstGeom prst="roundRect">
            <a:avLst/>
          </a:prstGeom>
          <a:solidFill>
            <a:schemeClr val="tx2"/>
          </a:solidFill>
        </p:spPr>
        <p:txBody>
          <a:bodyPr lIns="360000" tIns="216000" rIns="180000" anchor="t"/>
          <a:lstStyle>
            <a:lvl1pPr>
              <a:lnSpc>
                <a:spcPct val="100000"/>
              </a:lnSpc>
              <a:spcAft>
                <a:spcPts val="2400"/>
              </a:spcAft>
              <a:defRPr sz="1800" b="1">
                <a:solidFill>
                  <a:schemeClr val="bg1"/>
                </a:solidFill>
                <a:latin typeface="Marianne" panose="02000000000000000000" pitchFamily="2" charset="0"/>
              </a:defRPr>
            </a:lvl1pPr>
            <a:lvl2pPr>
              <a:lnSpc>
                <a:spcPct val="100000"/>
              </a:lnSpc>
              <a:spcAft>
                <a:spcPts val="0"/>
              </a:spcAft>
              <a:defRPr sz="1200">
                <a:solidFill>
                  <a:schemeClr val="bg1"/>
                </a:solidFill>
                <a:latin typeface="Marianne" panose="02000000000000000000" pitchFamily="2" charset="0"/>
              </a:defRPr>
            </a:lvl2pPr>
            <a:lvl3pPr>
              <a:lnSpc>
                <a:spcPct val="100000"/>
              </a:lnSpc>
              <a:spcAft>
                <a:spcPts val="0"/>
              </a:spcAft>
              <a:defRPr sz="1200">
                <a:solidFill>
                  <a:schemeClr val="bg1"/>
                </a:solidFill>
                <a:latin typeface="Marianne" panose="02000000000000000000" pitchFamily="2" charset="0"/>
              </a:defRPr>
            </a:lvl3pPr>
            <a:lvl4pPr>
              <a:lnSpc>
                <a:spcPct val="100000"/>
              </a:lnSpc>
              <a:spcAft>
                <a:spcPts val="0"/>
              </a:spcAft>
              <a:defRPr sz="1200">
                <a:solidFill>
                  <a:schemeClr val="bg1"/>
                </a:solidFill>
                <a:latin typeface="Marianne" panose="02000000000000000000" pitchFamily="2" charset="0"/>
              </a:defRPr>
            </a:lvl4pPr>
            <a:lvl5pPr>
              <a:lnSpc>
                <a:spcPct val="100000"/>
              </a:lnSpc>
              <a:spcAft>
                <a:spcPts val="0"/>
              </a:spcAft>
              <a:defRPr sz="1200">
                <a:solidFill>
                  <a:schemeClr val="bg1"/>
                </a:solidFill>
                <a:latin typeface="Marianne" panose="02000000000000000000" pitchFamily="2" charset="0"/>
              </a:defRPr>
            </a:lvl5pPr>
            <a:lvl6pPr>
              <a:lnSpc>
                <a:spcPct val="100000"/>
              </a:lnSpc>
              <a:spcAft>
                <a:spcPts val="0"/>
              </a:spcAft>
              <a:defRPr sz="1200">
                <a:solidFill>
                  <a:schemeClr val="bg1"/>
                </a:solidFill>
                <a:latin typeface="Marianne" panose="02000000000000000000" pitchFamily="2" charset="0"/>
              </a:defRPr>
            </a:lvl6pPr>
            <a:lvl7pPr>
              <a:lnSpc>
                <a:spcPct val="100000"/>
              </a:lnSpc>
              <a:spcAft>
                <a:spcPts val="0"/>
              </a:spcAft>
              <a:defRPr sz="1200">
                <a:solidFill>
                  <a:schemeClr val="bg1"/>
                </a:solidFill>
                <a:latin typeface="Marianne" panose="02000000000000000000" pitchFamily="2" charset="0"/>
              </a:defRPr>
            </a:lvl7pPr>
            <a:lvl8pPr>
              <a:lnSpc>
                <a:spcPct val="100000"/>
              </a:lnSpc>
              <a:spcAft>
                <a:spcPts val="0"/>
              </a:spcAft>
              <a:defRPr sz="1200">
                <a:solidFill>
                  <a:schemeClr val="bg1"/>
                </a:solidFill>
                <a:latin typeface="Marianne" panose="02000000000000000000" pitchFamily="2" charset="0"/>
              </a:defRPr>
            </a:lvl8pPr>
            <a:lvl9pPr>
              <a:lnSpc>
                <a:spcPct val="100000"/>
              </a:lnSpc>
              <a:spcAft>
                <a:spcPts val="0"/>
              </a:spcAft>
              <a:defRPr sz="1200">
                <a:solidFill>
                  <a:schemeClr val="bg1"/>
                </a:solidFill>
                <a:latin typeface="Marianne" panose="02000000000000000000" pitchFamily="2"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fr-FR" dirty="0"/>
          </a:p>
        </p:txBody>
      </p:sp>
      <p:sp>
        <p:nvSpPr>
          <p:cNvPr id="42" name="Text Placeholder 14">
            <a:extLst>
              <a:ext uri="{FF2B5EF4-FFF2-40B4-BE49-F238E27FC236}">
                <a16:creationId xmlns:a16="http://schemas.microsoft.com/office/drawing/2014/main" id="{6AE453FD-E568-AEAA-B810-6ADE4D2B4943}"/>
              </a:ext>
              <a:ext uri="{C183D7F6-B498-43B3-948B-1728B52AA6E4}">
                <adec:decorative xmlns:adec="http://schemas.microsoft.com/office/drawing/2017/decorative" val="1"/>
              </a:ext>
            </a:extLst>
          </p:cNvPr>
          <p:cNvSpPr>
            <a:spLocks noGrp="1"/>
          </p:cNvSpPr>
          <p:nvPr>
            <p:ph type="body" sz="quarter" idx="48"/>
          </p:nvPr>
        </p:nvSpPr>
        <p:spPr>
          <a:xfrm>
            <a:off x="8085433" y="2767024"/>
            <a:ext cx="609980" cy="609980"/>
          </a:xfrm>
          <a:prstGeom prst="ellipse">
            <a:avLst/>
          </a:prstGeom>
          <a:solidFill>
            <a:schemeClr val="accent3">
              <a:lumMod val="20000"/>
              <a:lumOff val="80000"/>
            </a:schemeClr>
          </a:solidFill>
        </p:spPr>
        <p:txBody>
          <a:bodyPr anchor="ctr"/>
          <a:lstStyle>
            <a:lvl1pPr algn="ctr">
              <a:lnSpc>
                <a:spcPct val="100000"/>
              </a:lnSpc>
              <a:spcAft>
                <a:spcPts val="0"/>
              </a:spcAft>
              <a:defRPr sz="3800">
                <a:solidFill>
                  <a:schemeClr val="accent3">
                    <a:alpha val="0"/>
                  </a:schemeClr>
                </a:solidFill>
                <a:latin typeface="Marianne" panose="02000000000000000000" pitchFamily="2" charset="0"/>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endParaRPr lang="en-US" dirty="0"/>
          </a:p>
        </p:txBody>
      </p:sp>
      <p:sp>
        <p:nvSpPr>
          <p:cNvPr id="43" name="Picture Placeholder 12">
            <a:extLst>
              <a:ext uri="{FF2B5EF4-FFF2-40B4-BE49-F238E27FC236}">
                <a16:creationId xmlns:a16="http://schemas.microsoft.com/office/drawing/2014/main" id="{D98AD34D-61AD-643B-EAA3-BFF5792F263B}"/>
              </a:ext>
            </a:extLst>
          </p:cNvPr>
          <p:cNvSpPr>
            <a:spLocks noGrp="1"/>
          </p:cNvSpPr>
          <p:nvPr>
            <p:ph type="pic" sz="quarter" idx="49" hasCustomPrompt="1"/>
          </p:nvPr>
        </p:nvSpPr>
        <p:spPr>
          <a:xfrm>
            <a:off x="8133636" y="2815228"/>
            <a:ext cx="513574" cy="513572"/>
          </a:xfrm>
          <a:prstGeom prst="ellipse">
            <a:avLst/>
          </a:prstGeom>
        </p:spPr>
        <p:txBody>
          <a:bodyPr anchor="ctr"/>
          <a:lstStyle>
            <a:lvl1pPr algn="ctr">
              <a:defRPr sz="800"/>
            </a:lvl1pPr>
          </a:lstStyle>
          <a:p>
            <a:pPr marL="0" marR="0" lvl="0" indent="0" algn="ctr" defTabSz="914400" rtl="0" eaLnBrk="1" fontAlgn="auto" latinLnBrk="0" hangingPunct="1">
              <a:lnSpc>
                <a:spcPct val="100000"/>
              </a:lnSpc>
              <a:spcBef>
                <a:spcPts val="0"/>
              </a:spcBef>
              <a:spcAft>
                <a:spcPts val="0"/>
              </a:spcAft>
              <a:buClrTx/>
              <a:buSzTx/>
              <a:buFont typeface="Marianne" panose="02000000000000000000" pitchFamily="2" charset="0"/>
              <a:buNone/>
              <a:tabLst/>
              <a:defRPr/>
            </a:pPr>
            <a:r>
              <a:rPr lang="fr-FR" dirty="0"/>
              <a:t>Picto</a:t>
            </a:r>
          </a:p>
        </p:txBody>
      </p:sp>
      <p:sp>
        <p:nvSpPr>
          <p:cNvPr id="2" name="Footer Placeholder 1" descr="Titre de la diapositive">
            <a:extLst>
              <a:ext uri="{FF2B5EF4-FFF2-40B4-BE49-F238E27FC236}">
                <a16:creationId xmlns:a16="http://schemas.microsoft.com/office/drawing/2014/main" id="{0469153B-27DD-CDA6-CD4A-1F544E45B8D9}"/>
              </a:ext>
            </a:extLst>
          </p:cNvPr>
          <p:cNvSpPr>
            <a:spLocks noGrp="1"/>
          </p:cNvSpPr>
          <p:nvPr>
            <p:ph type="ftr" sz="quarter" idx="10"/>
          </p:nvPr>
        </p:nvSpPr>
        <p:spPr>
          <a:xfrm>
            <a:off x="571758" y="6311001"/>
            <a:ext cx="1856549" cy="235134"/>
          </a:xfrm>
          <a:prstGeom prst="rect">
            <a:avLst/>
          </a:prstGeom>
        </p:spPr>
        <p:txBody>
          <a:bodyPr/>
          <a:lstStyle>
            <a:lvl1pPr>
              <a:defRPr>
                <a:solidFill>
                  <a:schemeClr val="bg2"/>
                </a:solidFill>
              </a:defRPr>
            </a:lvl1pPr>
          </a:lstStyle>
          <a:p>
            <a:r>
              <a:rPr lang="fr-FR"/>
              <a:t>Titre de la diapositive</a:t>
            </a:r>
            <a:endParaRPr lang="fr-FR" dirty="0"/>
          </a:p>
        </p:txBody>
      </p:sp>
      <p:sp>
        <p:nvSpPr>
          <p:cNvPr id="7" name="Text Placeholder 17">
            <a:extLst>
              <a:ext uri="{FF2B5EF4-FFF2-40B4-BE49-F238E27FC236}">
                <a16:creationId xmlns:a16="http://schemas.microsoft.com/office/drawing/2014/main" id="{3F7AEFC3-DF14-E900-2853-D80DE5200D22}"/>
              </a:ext>
              <a:ext uri="{C183D7F6-B498-43B3-948B-1728B52AA6E4}">
                <adec:decorative xmlns:adec="http://schemas.microsoft.com/office/drawing/2017/decorative" val="1"/>
              </a:ext>
            </a:extLst>
          </p:cNvPr>
          <p:cNvSpPr>
            <a:spLocks noGrp="1"/>
          </p:cNvSpPr>
          <p:nvPr>
            <p:ph type="body" sz="quarter" idx="39"/>
          </p:nvPr>
        </p:nvSpPr>
        <p:spPr>
          <a:xfrm>
            <a:off x="10630332" y="6180224"/>
            <a:ext cx="896649" cy="444679"/>
          </a:xfrm>
          <a:blipFill>
            <a:blip r:embed="rId2">
              <a:extLst>
                <a:ext uri="{96DAC541-7B7A-43D3-8B79-37D633B846F1}">
                  <asvg:svgBlip xmlns:asvg="http://schemas.microsoft.com/office/drawing/2016/SVG/main" r:embed="rId3"/>
                </a:ext>
              </a:extLst>
            </a:blip>
            <a:stretch>
              <a:fillRect/>
            </a:stretch>
          </a:blipFill>
        </p:spPr>
        <p:txBody>
          <a:bodyPr/>
          <a:lstStyle>
            <a:lvl1pPr>
              <a:defRPr sz="100">
                <a:solidFill>
                  <a:schemeClr val="tx2">
                    <a:alpha val="0"/>
                  </a:schemeClr>
                </a:solidFill>
              </a:defRPr>
            </a:lvl1pPr>
            <a:lvl2pPr>
              <a:defRPr sz="100">
                <a:solidFill>
                  <a:schemeClr val="tx2">
                    <a:alpha val="0"/>
                  </a:schemeClr>
                </a:solidFill>
              </a:defRPr>
            </a:lvl2pPr>
            <a:lvl3pPr>
              <a:defRPr sz="100">
                <a:solidFill>
                  <a:schemeClr val="tx2">
                    <a:alpha val="0"/>
                  </a:schemeClr>
                </a:solidFill>
              </a:defRPr>
            </a:lvl3pPr>
            <a:lvl4pPr>
              <a:defRPr sz="100">
                <a:solidFill>
                  <a:schemeClr val="tx2">
                    <a:alpha val="0"/>
                  </a:schemeClr>
                </a:solidFill>
              </a:defRPr>
            </a:lvl4pPr>
            <a:lvl5pPr>
              <a:defRPr sz="100">
                <a:solidFill>
                  <a:schemeClr val="tx2">
                    <a:alpha val="0"/>
                  </a:schemeClr>
                </a:solidFill>
              </a:defRPr>
            </a:lvl5pPr>
            <a:lvl6pPr>
              <a:defRPr sz="100">
                <a:solidFill>
                  <a:schemeClr val="tx2">
                    <a:alpha val="0"/>
                  </a:schemeClr>
                </a:solidFill>
              </a:defRPr>
            </a:lvl6pPr>
            <a:lvl7pPr>
              <a:defRPr sz="100">
                <a:solidFill>
                  <a:schemeClr val="tx2">
                    <a:alpha val="0"/>
                  </a:schemeClr>
                </a:solidFill>
              </a:defRPr>
            </a:lvl7pPr>
            <a:lvl8pPr>
              <a:defRPr sz="100">
                <a:solidFill>
                  <a:schemeClr val="tx2">
                    <a:alpha val="0"/>
                  </a:schemeClr>
                </a:solidFill>
              </a:defRPr>
            </a:lvl8pPr>
            <a:lvl9pPr>
              <a:defRPr sz="100">
                <a:solidFill>
                  <a:schemeClr val="tx2">
                    <a:alpha val="0"/>
                  </a:schemeClr>
                </a:solidFill>
              </a:defRPr>
            </a:lvl9pPr>
          </a:lstStyle>
          <a:p>
            <a:pPr lvl="0"/>
            <a:endParaRPr lang="fr-FR" dirty="0"/>
          </a:p>
        </p:txBody>
      </p:sp>
    </p:spTree>
    <p:extLst>
      <p:ext uri="{BB962C8B-B14F-4D97-AF65-F5344CB8AC3E}">
        <p14:creationId xmlns:p14="http://schemas.microsoft.com/office/powerpoint/2010/main" val="30162372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FFFFFF"/>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D7B1D7D4-A77F-CD6E-4F31-696851D72734}"/>
              </a:ext>
              <a:ext uri="{C183D7F6-B498-43B3-948B-1728B52AA6E4}">
                <adec:decorative xmlns:adec="http://schemas.microsoft.com/office/drawing/2017/decorative" val="1"/>
              </a:ext>
            </a:extLst>
          </p:cNvPr>
          <p:cNvSpPr/>
          <p:nvPr userDrawn="1"/>
        </p:nvSpPr>
        <p:spPr>
          <a:xfrm rot="10800000">
            <a:off x="-3" y="0"/>
            <a:ext cx="5587629" cy="6858000"/>
          </a:xfrm>
          <a:custGeom>
            <a:avLst/>
            <a:gdLst>
              <a:gd name="connsiteX0" fmla="*/ 378139 w 5075326"/>
              <a:gd name="connsiteY0" fmla="*/ 0 h 6858000"/>
              <a:gd name="connsiteX1" fmla="*/ 5075326 w 5075326"/>
              <a:gd name="connsiteY1" fmla="*/ 0 h 6858000"/>
              <a:gd name="connsiteX2" fmla="*/ 5075326 w 5075326"/>
              <a:gd name="connsiteY2" fmla="*/ 6858000 h 6858000"/>
              <a:gd name="connsiteX3" fmla="*/ 365542 w 5075326"/>
              <a:gd name="connsiteY3" fmla="*/ 6858000 h 6858000"/>
              <a:gd name="connsiteX4" fmla="*/ 363417 w 5075326"/>
              <a:gd name="connsiteY4" fmla="*/ 6852613 h 6858000"/>
              <a:gd name="connsiteX5" fmla="*/ 168536 w 5075326"/>
              <a:gd name="connsiteY5" fmla="*/ 5986189 h 6858000"/>
              <a:gd name="connsiteX6" fmla="*/ 331966 w 5075326"/>
              <a:gd name="connsiteY6" fmla="*/ 1467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5326" h="6858000">
                <a:moveTo>
                  <a:pt x="378139" y="0"/>
                </a:moveTo>
                <a:lnTo>
                  <a:pt x="5075326" y="0"/>
                </a:lnTo>
                <a:lnTo>
                  <a:pt x="5075326" y="6858000"/>
                </a:lnTo>
                <a:lnTo>
                  <a:pt x="365542" y="6858000"/>
                </a:lnTo>
                <a:lnTo>
                  <a:pt x="363417" y="6852613"/>
                </a:lnTo>
                <a:cubicBezTo>
                  <a:pt x="265540" y="6572611"/>
                  <a:pt x="208132" y="6274676"/>
                  <a:pt x="168536" y="5986189"/>
                </a:cubicBezTo>
                <a:cubicBezTo>
                  <a:pt x="-34336" y="4368644"/>
                  <a:pt x="-130792" y="1802044"/>
                  <a:pt x="331966" y="146786"/>
                </a:cubicBezTo>
                <a:close/>
              </a:path>
            </a:pathLst>
          </a:custGeom>
          <a:solidFill>
            <a:schemeClr val="accent1"/>
          </a:solidFill>
          <a:ln w="9525" cap="flat">
            <a:noFill/>
            <a:prstDash val="solid"/>
            <a:miter/>
          </a:ln>
        </p:spPr>
        <p:txBody>
          <a:bodyPr lIns="540000" tIns="360000" rIns="288000" rtlCol="0" anchor="t"/>
          <a:lstStyle/>
          <a:p>
            <a:pPr>
              <a:spcAft>
                <a:spcPts val="2400"/>
              </a:spcAft>
            </a:pPr>
            <a:endParaRPr lang="fr-FR" sz="1200" spc="-30" dirty="0">
              <a:solidFill>
                <a:schemeClr val="bg2"/>
              </a:solidFill>
              <a:latin typeface="Marianne Light" panose="02000000000000000000" pitchFamily="2" charset="0"/>
            </a:endParaRPr>
          </a:p>
        </p:txBody>
      </p:sp>
      <p:sp>
        <p:nvSpPr>
          <p:cNvPr id="5" name="Title 3">
            <a:extLst>
              <a:ext uri="{FF2B5EF4-FFF2-40B4-BE49-F238E27FC236}">
                <a16:creationId xmlns:a16="http://schemas.microsoft.com/office/drawing/2014/main" id="{02823D60-B007-1D30-9D16-900FE4B57AC5}"/>
              </a:ext>
            </a:extLst>
          </p:cNvPr>
          <p:cNvSpPr>
            <a:spLocks noGrp="1"/>
          </p:cNvSpPr>
          <p:nvPr>
            <p:ph type="title"/>
          </p:nvPr>
        </p:nvSpPr>
        <p:spPr>
          <a:xfrm>
            <a:off x="574675" y="380072"/>
            <a:ext cx="4070423" cy="1325563"/>
          </a:xfrm>
        </p:spPr>
        <p:txBody>
          <a:bodyPr anchor="ctr"/>
          <a:lstStyle>
            <a:lvl1pPr>
              <a:defRPr lang="fr-FR" sz="5400" kern="1200" spc="-20" dirty="0">
                <a:solidFill>
                  <a:schemeClr val="bg1"/>
                </a:solidFill>
                <a:latin typeface="Marianne" panose="02000000000000000000" pitchFamily="2" charset="0"/>
                <a:ea typeface="+mn-ea"/>
                <a:cs typeface="+mn-cs"/>
              </a:defRPr>
            </a:lvl1pPr>
          </a:lstStyle>
          <a:p>
            <a:pPr marL="0" lvl="0" indent="0" algn="l" defTabSz="914400" rtl="0" eaLnBrk="1" latinLnBrk="0" hangingPunct="1">
              <a:lnSpc>
                <a:spcPct val="90000"/>
              </a:lnSpc>
              <a:spcBef>
                <a:spcPts val="0"/>
              </a:spcBef>
              <a:spcAft>
                <a:spcPts val="1200"/>
              </a:spcAft>
              <a:buFont typeface="Marianne" panose="02000000000000000000" pitchFamily="2" charset="0"/>
              <a:buNone/>
            </a:pPr>
            <a:r>
              <a:rPr lang="en-US" dirty="0"/>
              <a:t>Click to edit</a:t>
            </a:r>
            <a:endParaRPr lang="fr-FR" dirty="0"/>
          </a:p>
        </p:txBody>
      </p:sp>
      <p:sp>
        <p:nvSpPr>
          <p:cNvPr id="7" name="Text Placeholder 9">
            <a:extLst>
              <a:ext uri="{FF2B5EF4-FFF2-40B4-BE49-F238E27FC236}">
                <a16:creationId xmlns:a16="http://schemas.microsoft.com/office/drawing/2014/main" id="{4525D83B-026B-D6C9-26B6-29B3C50A43AF}"/>
              </a:ext>
            </a:extLst>
          </p:cNvPr>
          <p:cNvSpPr>
            <a:spLocks noGrp="1"/>
          </p:cNvSpPr>
          <p:nvPr>
            <p:ph type="body" sz="quarter" idx="24"/>
          </p:nvPr>
        </p:nvSpPr>
        <p:spPr>
          <a:xfrm>
            <a:off x="574676" y="1869439"/>
            <a:ext cx="4069244" cy="394716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28" name="Text Placeholder 14">
            <a:extLst>
              <a:ext uri="{FF2B5EF4-FFF2-40B4-BE49-F238E27FC236}">
                <a16:creationId xmlns:a16="http://schemas.microsoft.com/office/drawing/2014/main" id="{D2B7FD5C-6687-6D69-BD19-BCB5FB5DB07D}"/>
              </a:ext>
            </a:extLst>
          </p:cNvPr>
          <p:cNvSpPr>
            <a:spLocks noGrp="1"/>
          </p:cNvSpPr>
          <p:nvPr>
            <p:ph type="body" sz="quarter" idx="43"/>
          </p:nvPr>
        </p:nvSpPr>
        <p:spPr>
          <a:xfrm>
            <a:off x="6473228" y="574674"/>
            <a:ext cx="5137836" cy="2290211"/>
          </a:xfrm>
          <a:prstGeom prst="roundRect">
            <a:avLst/>
          </a:prstGeom>
          <a:solidFill>
            <a:schemeClr val="accent1">
              <a:lumMod val="20000"/>
              <a:lumOff val="80000"/>
            </a:schemeClr>
          </a:solidFill>
        </p:spPr>
        <p:txBody>
          <a:bodyPr lIns="1080000" tIns="0" rIns="288000" anchor="ctr"/>
          <a:lstStyle>
            <a:lvl1pPr>
              <a:lnSpc>
                <a:spcPct val="100000"/>
              </a:lnSpc>
              <a:spcAft>
                <a:spcPts val="1200"/>
              </a:spcAft>
              <a:defRPr sz="1400">
                <a:solidFill>
                  <a:schemeClr val="tx2"/>
                </a:solidFill>
                <a:latin typeface="Marianne Medium" panose="02000000000000000000" pitchFamily="2" charset="0"/>
              </a:defRPr>
            </a:lvl1pPr>
            <a:lvl2pPr>
              <a:lnSpc>
                <a:spcPct val="100000"/>
              </a:lnSpc>
              <a:spcAft>
                <a:spcPts val="0"/>
              </a:spcAft>
              <a:defRPr sz="1400">
                <a:solidFill>
                  <a:schemeClr val="tx2"/>
                </a:solidFill>
                <a:latin typeface="Marianne Light" panose="02000000000000000000" pitchFamily="2" charset="0"/>
              </a:defRPr>
            </a:lvl2pPr>
            <a:lvl3pPr>
              <a:lnSpc>
                <a:spcPct val="100000"/>
              </a:lnSpc>
              <a:spcAft>
                <a:spcPts val="0"/>
              </a:spcAft>
              <a:defRPr sz="1400">
                <a:solidFill>
                  <a:schemeClr val="tx2"/>
                </a:solidFill>
                <a:latin typeface="Marianne Light" panose="02000000000000000000" pitchFamily="2" charset="0"/>
              </a:defRPr>
            </a:lvl3pPr>
            <a:lvl4pPr>
              <a:lnSpc>
                <a:spcPct val="100000"/>
              </a:lnSpc>
              <a:spcAft>
                <a:spcPts val="0"/>
              </a:spcAft>
              <a:defRPr sz="1400">
                <a:solidFill>
                  <a:schemeClr val="tx2"/>
                </a:solidFill>
                <a:latin typeface="Marianne Light" panose="02000000000000000000" pitchFamily="2" charset="0"/>
              </a:defRPr>
            </a:lvl4pPr>
            <a:lvl5pPr>
              <a:lnSpc>
                <a:spcPct val="100000"/>
              </a:lnSpc>
              <a:spcAft>
                <a:spcPts val="0"/>
              </a:spcAft>
              <a:defRPr sz="1400">
                <a:solidFill>
                  <a:schemeClr val="tx2"/>
                </a:solidFill>
                <a:latin typeface="Marianne Light" panose="02000000000000000000" pitchFamily="2" charset="0"/>
              </a:defRPr>
            </a:lvl5pPr>
            <a:lvl6pPr>
              <a:lnSpc>
                <a:spcPct val="100000"/>
              </a:lnSpc>
              <a:spcAft>
                <a:spcPts val="0"/>
              </a:spcAft>
              <a:defRPr sz="1400">
                <a:solidFill>
                  <a:schemeClr val="tx2"/>
                </a:solidFill>
                <a:latin typeface="Marianne Light" panose="02000000000000000000" pitchFamily="2" charset="0"/>
              </a:defRPr>
            </a:lvl6pPr>
            <a:lvl7pPr>
              <a:lnSpc>
                <a:spcPct val="100000"/>
              </a:lnSpc>
              <a:spcAft>
                <a:spcPts val="0"/>
              </a:spcAft>
              <a:defRPr sz="1400">
                <a:solidFill>
                  <a:schemeClr val="tx2"/>
                </a:solidFill>
                <a:latin typeface="Marianne Light" panose="02000000000000000000" pitchFamily="2" charset="0"/>
              </a:defRPr>
            </a:lvl7pPr>
            <a:lvl8pPr>
              <a:lnSpc>
                <a:spcPct val="100000"/>
              </a:lnSpc>
              <a:spcAft>
                <a:spcPts val="0"/>
              </a:spcAft>
              <a:defRPr sz="1400">
                <a:solidFill>
                  <a:schemeClr val="tx2"/>
                </a:solidFill>
                <a:latin typeface="Marianne Light" panose="02000000000000000000" pitchFamily="2" charset="0"/>
              </a:defRPr>
            </a:lvl8pPr>
            <a:lvl9pPr>
              <a:lnSpc>
                <a:spcPct val="100000"/>
              </a:lnSpc>
              <a:spcAft>
                <a:spcPts val="0"/>
              </a:spcAft>
              <a:defRPr sz="1400">
                <a:solidFill>
                  <a:schemeClr val="tx2"/>
                </a:solidFill>
                <a:latin typeface="Marianne Light" panose="02000000000000000000" pitchFamily="2"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fr-FR" dirty="0"/>
          </a:p>
        </p:txBody>
      </p:sp>
      <p:sp>
        <p:nvSpPr>
          <p:cNvPr id="31" name="Picture Placeholder 12">
            <a:extLst>
              <a:ext uri="{FF2B5EF4-FFF2-40B4-BE49-F238E27FC236}">
                <a16:creationId xmlns:a16="http://schemas.microsoft.com/office/drawing/2014/main" id="{C3F83AF8-FFF7-1E77-E820-DB1A59E6AD0D}"/>
              </a:ext>
            </a:extLst>
          </p:cNvPr>
          <p:cNvSpPr>
            <a:spLocks noGrp="1"/>
          </p:cNvSpPr>
          <p:nvPr>
            <p:ph type="pic" sz="quarter" idx="17"/>
          </p:nvPr>
        </p:nvSpPr>
        <p:spPr>
          <a:xfrm>
            <a:off x="5882289" y="978331"/>
            <a:ext cx="1482902" cy="1482898"/>
          </a:xfrm>
          <a:prstGeom prst="rect">
            <a:avLst/>
          </a:prstGeom>
        </p:spPr>
        <p:txBody>
          <a:bodyPr anchor="ctr"/>
          <a:lstStyle>
            <a:lvl1pPr algn="ctr">
              <a:defRPr sz="1000"/>
            </a:lvl1pPr>
          </a:lstStyle>
          <a:p>
            <a:endParaRPr lang="fr-FR" dirty="0"/>
          </a:p>
        </p:txBody>
      </p:sp>
      <p:sp>
        <p:nvSpPr>
          <p:cNvPr id="29" name="Text Placeholder 14">
            <a:extLst>
              <a:ext uri="{FF2B5EF4-FFF2-40B4-BE49-F238E27FC236}">
                <a16:creationId xmlns:a16="http://schemas.microsoft.com/office/drawing/2014/main" id="{A92E29AB-80FC-8D0E-7245-540A9181F815}"/>
              </a:ext>
            </a:extLst>
          </p:cNvPr>
          <p:cNvSpPr>
            <a:spLocks noGrp="1"/>
          </p:cNvSpPr>
          <p:nvPr>
            <p:ph type="body" sz="quarter" idx="44"/>
          </p:nvPr>
        </p:nvSpPr>
        <p:spPr>
          <a:xfrm>
            <a:off x="6473228" y="3526389"/>
            <a:ext cx="5137836" cy="2290210"/>
          </a:xfrm>
          <a:prstGeom prst="roundRect">
            <a:avLst/>
          </a:prstGeom>
          <a:solidFill>
            <a:schemeClr val="accent1">
              <a:lumMod val="20000"/>
              <a:lumOff val="80000"/>
            </a:schemeClr>
          </a:solidFill>
        </p:spPr>
        <p:txBody>
          <a:bodyPr lIns="1080000" tIns="0" rIns="288000" anchor="ctr"/>
          <a:lstStyle>
            <a:lvl1pPr>
              <a:lnSpc>
                <a:spcPct val="100000"/>
              </a:lnSpc>
              <a:spcAft>
                <a:spcPts val="1200"/>
              </a:spcAft>
              <a:defRPr sz="1400">
                <a:solidFill>
                  <a:schemeClr val="tx2"/>
                </a:solidFill>
                <a:latin typeface="Marianne Medium" panose="02000000000000000000" pitchFamily="2" charset="0"/>
              </a:defRPr>
            </a:lvl1pPr>
            <a:lvl2pPr>
              <a:lnSpc>
                <a:spcPct val="100000"/>
              </a:lnSpc>
              <a:spcAft>
                <a:spcPts val="0"/>
              </a:spcAft>
              <a:defRPr sz="1400">
                <a:solidFill>
                  <a:schemeClr val="tx2"/>
                </a:solidFill>
                <a:latin typeface="Marianne Light" panose="02000000000000000000" pitchFamily="2" charset="0"/>
              </a:defRPr>
            </a:lvl2pPr>
            <a:lvl3pPr>
              <a:lnSpc>
                <a:spcPct val="100000"/>
              </a:lnSpc>
              <a:spcAft>
                <a:spcPts val="0"/>
              </a:spcAft>
              <a:defRPr sz="1400">
                <a:solidFill>
                  <a:schemeClr val="tx2"/>
                </a:solidFill>
                <a:latin typeface="Marianne Light" panose="02000000000000000000" pitchFamily="2" charset="0"/>
              </a:defRPr>
            </a:lvl3pPr>
            <a:lvl4pPr>
              <a:lnSpc>
                <a:spcPct val="100000"/>
              </a:lnSpc>
              <a:spcAft>
                <a:spcPts val="0"/>
              </a:spcAft>
              <a:defRPr sz="1400">
                <a:solidFill>
                  <a:schemeClr val="tx2"/>
                </a:solidFill>
                <a:latin typeface="Marianne Light" panose="02000000000000000000" pitchFamily="2" charset="0"/>
              </a:defRPr>
            </a:lvl4pPr>
            <a:lvl5pPr>
              <a:lnSpc>
                <a:spcPct val="100000"/>
              </a:lnSpc>
              <a:spcAft>
                <a:spcPts val="0"/>
              </a:spcAft>
              <a:defRPr sz="1400">
                <a:solidFill>
                  <a:schemeClr val="tx2"/>
                </a:solidFill>
                <a:latin typeface="Marianne Light" panose="02000000000000000000" pitchFamily="2" charset="0"/>
              </a:defRPr>
            </a:lvl5pPr>
            <a:lvl6pPr>
              <a:lnSpc>
                <a:spcPct val="100000"/>
              </a:lnSpc>
              <a:spcAft>
                <a:spcPts val="0"/>
              </a:spcAft>
              <a:defRPr sz="1400">
                <a:solidFill>
                  <a:schemeClr val="tx2"/>
                </a:solidFill>
                <a:latin typeface="Marianne Light" panose="02000000000000000000" pitchFamily="2" charset="0"/>
              </a:defRPr>
            </a:lvl6pPr>
            <a:lvl7pPr>
              <a:lnSpc>
                <a:spcPct val="100000"/>
              </a:lnSpc>
              <a:spcAft>
                <a:spcPts val="0"/>
              </a:spcAft>
              <a:defRPr sz="1400">
                <a:solidFill>
                  <a:schemeClr val="tx2"/>
                </a:solidFill>
                <a:latin typeface="Marianne Light" panose="02000000000000000000" pitchFamily="2" charset="0"/>
              </a:defRPr>
            </a:lvl7pPr>
            <a:lvl8pPr>
              <a:lnSpc>
                <a:spcPct val="100000"/>
              </a:lnSpc>
              <a:spcAft>
                <a:spcPts val="0"/>
              </a:spcAft>
              <a:defRPr sz="1400">
                <a:solidFill>
                  <a:schemeClr val="tx2"/>
                </a:solidFill>
                <a:latin typeface="Marianne Light" panose="02000000000000000000" pitchFamily="2" charset="0"/>
              </a:defRPr>
            </a:lvl8pPr>
            <a:lvl9pPr>
              <a:lnSpc>
                <a:spcPct val="100000"/>
              </a:lnSpc>
              <a:spcAft>
                <a:spcPts val="0"/>
              </a:spcAft>
              <a:defRPr sz="1400">
                <a:solidFill>
                  <a:schemeClr val="tx2"/>
                </a:solidFill>
                <a:latin typeface="Marianne Light" panose="02000000000000000000" pitchFamily="2"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fr-FR" dirty="0"/>
          </a:p>
        </p:txBody>
      </p:sp>
      <p:sp>
        <p:nvSpPr>
          <p:cNvPr id="41" name="Picture Placeholder 12">
            <a:extLst>
              <a:ext uri="{FF2B5EF4-FFF2-40B4-BE49-F238E27FC236}">
                <a16:creationId xmlns:a16="http://schemas.microsoft.com/office/drawing/2014/main" id="{3CA883B6-3D31-179E-643B-119B00E3319F}"/>
              </a:ext>
            </a:extLst>
          </p:cNvPr>
          <p:cNvSpPr>
            <a:spLocks noGrp="1"/>
          </p:cNvSpPr>
          <p:nvPr>
            <p:ph type="pic" sz="quarter" idx="46"/>
          </p:nvPr>
        </p:nvSpPr>
        <p:spPr>
          <a:xfrm>
            <a:off x="5882289" y="3930045"/>
            <a:ext cx="1482902" cy="1482898"/>
          </a:xfrm>
          <a:prstGeom prst="rect">
            <a:avLst/>
          </a:prstGeom>
        </p:spPr>
        <p:txBody>
          <a:bodyPr anchor="ctr"/>
          <a:lstStyle>
            <a:lvl1pPr algn="ctr">
              <a:defRPr sz="1000"/>
            </a:lvl1pPr>
          </a:lstStyle>
          <a:p>
            <a:endParaRPr lang="fr-FR" dirty="0"/>
          </a:p>
        </p:txBody>
      </p:sp>
      <p:sp>
        <p:nvSpPr>
          <p:cNvPr id="2" name="Footer Placeholder 1" descr="Titre de la diapositive">
            <a:extLst>
              <a:ext uri="{FF2B5EF4-FFF2-40B4-BE49-F238E27FC236}">
                <a16:creationId xmlns:a16="http://schemas.microsoft.com/office/drawing/2014/main" id="{D8F008E0-BDDE-4ECE-50C8-895ACBDC779C}"/>
              </a:ext>
            </a:extLst>
          </p:cNvPr>
          <p:cNvSpPr>
            <a:spLocks noGrp="1"/>
          </p:cNvSpPr>
          <p:nvPr>
            <p:ph type="ftr" sz="quarter" idx="10"/>
          </p:nvPr>
        </p:nvSpPr>
        <p:spPr>
          <a:xfrm>
            <a:off x="571758" y="6311001"/>
            <a:ext cx="1856549" cy="235134"/>
          </a:xfrm>
          <a:prstGeom prst="rect">
            <a:avLst/>
          </a:prstGeom>
        </p:spPr>
        <p:txBody>
          <a:bodyPr/>
          <a:lstStyle>
            <a:lvl1pPr>
              <a:defRPr>
                <a:solidFill>
                  <a:schemeClr val="bg1"/>
                </a:solidFill>
              </a:defRPr>
            </a:lvl1pPr>
          </a:lstStyle>
          <a:p>
            <a:r>
              <a:rPr lang="fr-FR" dirty="0"/>
              <a:t>Titre de la diapositive</a:t>
            </a:r>
          </a:p>
        </p:txBody>
      </p:sp>
      <p:pic>
        <p:nvPicPr>
          <p:cNvPr id="11" name="Graphic 1">
            <a:extLst>
              <a:ext uri="{FF2B5EF4-FFF2-40B4-BE49-F238E27FC236}">
                <a16:creationId xmlns:a16="http://schemas.microsoft.com/office/drawing/2014/main" id="{15397B0B-E846-94C5-F302-9ED99B3444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25658" y="6180224"/>
            <a:ext cx="896649" cy="444679"/>
          </a:xfrm>
          <a:prstGeom prst="rect">
            <a:avLst/>
          </a:prstGeom>
        </p:spPr>
      </p:pic>
    </p:spTree>
    <p:extLst>
      <p:ext uri="{BB962C8B-B14F-4D97-AF65-F5344CB8AC3E}">
        <p14:creationId xmlns:p14="http://schemas.microsoft.com/office/powerpoint/2010/main" val="1001605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44CD58D7-78D8-5A17-A188-238F3302F3EC}"/>
              </a:ext>
              <a:ext uri="{C183D7F6-B498-43B3-948B-1728B52AA6E4}">
                <adec:decorative xmlns:adec="http://schemas.microsoft.com/office/drawing/2017/decorative" val="1"/>
              </a:ext>
            </a:extLst>
          </p:cNvPr>
          <p:cNvSpPr/>
          <p:nvPr userDrawn="1"/>
        </p:nvSpPr>
        <p:spPr>
          <a:xfrm rot="10800000">
            <a:off x="0" y="0"/>
            <a:ext cx="1309535" cy="5204582"/>
          </a:xfrm>
          <a:custGeom>
            <a:avLst/>
            <a:gdLst>
              <a:gd name="connsiteX0" fmla="*/ 1309535 w 1309535"/>
              <a:gd name="connsiteY0" fmla="*/ 5204582 h 5204582"/>
              <a:gd name="connsiteX1" fmla="*/ 121487 w 1309535"/>
              <a:gd name="connsiteY1" fmla="*/ 5204582 h 5204582"/>
              <a:gd name="connsiteX2" fmla="*/ 120441 w 1309535"/>
              <a:gd name="connsiteY2" fmla="*/ 5199379 h 5204582"/>
              <a:gd name="connsiteX3" fmla="*/ 1298653 w 1309535"/>
              <a:gd name="connsiteY3" fmla="*/ 11547 h 5204582"/>
              <a:gd name="connsiteX4" fmla="*/ 1309535 w 1309535"/>
              <a:gd name="connsiteY4" fmla="*/ 0 h 5204582"/>
              <a:gd name="connsiteX0" fmla="*/ 1309535 w 1400975"/>
              <a:gd name="connsiteY0" fmla="*/ 5204582 h 5296022"/>
              <a:gd name="connsiteX1" fmla="*/ 121487 w 1400975"/>
              <a:gd name="connsiteY1" fmla="*/ 5204582 h 5296022"/>
              <a:gd name="connsiteX2" fmla="*/ 120441 w 1400975"/>
              <a:gd name="connsiteY2" fmla="*/ 5199379 h 5296022"/>
              <a:gd name="connsiteX3" fmla="*/ 1298653 w 1400975"/>
              <a:gd name="connsiteY3" fmla="*/ 11547 h 5296022"/>
              <a:gd name="connsiteX4" fmla="*/ 1309535 w 1400975"/>
              <a:gd name="connsiteY4" fmla="*/ 0 h 5296022"/>
              <a:gd name="connsiteX5" fmla="*/ 1400975 w 1400975"/>
              <a:gd name="connsiteY5" fmla="*/ 5296022 h 5296022"/>
              <a:gd name="connsiteX0" fmla="*/ 1309535 w 1309535"/>
              <a:gd name="connsiteY0" fmla="*/ 5204582 h 5204582"/>
              <a:gd name="connsiteX1" fmla="*/ 121487 w 1309535"/>
              <a:gd name="connsiteY1" fmla="*/ 5204582 h 5204582"/>
              <a:gd name="connsiteX2" fmla="*/ 120441 w 1309535"/>
              <a:gd name="connsiteY2" fmla="*/ 5199379 h 5204582"/>
              <a:gd name="connsiteX3" fmla="*/ 1298653 w 1309535"/>
              <a:gd name="connsiteY3" fmla="*/ 11547 h 5204582"/>
              <a:gd name="connsiteX4" fmla="*/ 1309535 w 1309535"/>
              <a:gd name="connsiteY4" fmla="*/ 0 h 5204582"/>
              <a:gd name="connsiteX0" fmla="*/ 121487 w 1309535"/>
              <a:gd name="connsiteY0" fmla="*/ 5204582 h 5204582"/>
              <a:gd name="connsiteX1" fmla="*/ 120441 w 1309535"/>
              <a:gd name="connsiteY1" fmla="*/ 5199379 h 5204582"/>
              <a:gd name="connsiteX2" fmla="*/ 1298653 w 1309535"/>
              <a:gd name="connsiteY2" fmla="*/ 11547 h 5204582"/>
              <a:gd name="connsiteX3" fmla="*/ 1309535 w 1309535"/>
              <a:gd name="connsiteY3" fmla="*/ 0 h 5204582"/>
            </a:gdLst>
            <a:ahLst/>
            <a:cxnLst>
              <a:cxn ang="0">
                <a:pos x="connsiteX0" y="connsiteY0"/>
              </a:cxn>
              <a:cxn ang="0">
                <a:pos x="connsiteX1" y="connsiteY1"/>
              </a:cxn>
              <a:cxn ang="0">
                <a:pos x="connsiteX2" y="connsiteY2"/>
              </a:cxn>
              <a:cxn ang="0">
                <a:pos x="connsiteX3" y="connsiteY3"/>
              </a:cxn>
            </a:cxnLst>
            <a:rect l="l" t="t" r="r" b="b"/>
            <a:pathLst>
              <a:path w="1309535" h="5204582">
                <a:moveTo>
                  <a:pt x="121487" y="5204582"/>
                </a:moveTo>
                <a:lnTo>
                  <a:pt x="120441" y="5199379"/>
                </a:lnTo>
                <a:cubicBezTo>
                  <a:pt x="-176764" y="3459435"/>
                  <a:pt x="25807" y="1522431"/>
                  <a:pt x="1298653" y="11547"/>
                </a:cubicBezTo>
                <a:lnTo>
                  <a:pt x="1309535" y="0"/>
                </a:lnTo>
              </a:path>
            </a:pathLst>
          </a:custGeom>
          <a:noFill/>
          <a:ln w="12700" cap="flat">
            <a:solidFill>
              <a:schemeClr val="accent6"/>
            </a:solidFill>
            <a:prstDash val="solid"/>
            <a:miter/>
          </a:ln>
        </p:spPr>
        <p:txBody>
          <a:bodyPr lIns="540000" tIns="360000" rIns="288000" rtlCol="0" anchor="t"/>
          <a:lstStyle/>
          <a:p>
            <a:pPr>
              <a:spcAft>
                <a:spcPts val="2400"/>
              </a:spcAft>
            </a:pPr>
            <a:endParaRPr lang="fr-FR" sz="1200" spc="-30" dirty="0">
              <a:solidFill>
                <a:schemeClr val="bg2"/>
              </a:solidFill>
              <a:latin typeface="Marianne Light" panose="02000000000000000000" pitchFamily="2" charset="0"/>
            </a:endParaRPr>
          </a:p>
        </p:txBody>
      </p:sp>
      <p:sp>
        <p:nvSpPr>
          <p:cNvPr id="18" name="Text Placeholder 14">
            <a:extLst>
              <a:ext uri="{FF2B5EF4-FFF2-40B4-BE49-F238E27FC236}">
                <a16:creationId xmlns:a16="http://schemas.microsoft.com/office/drawing/2014/main" id="{EB23A81C-0601-8D71-6316-415A0C023072}"/>
              </a:ext>
              <a:ext uri="{C183D7F6-B498-43B3-948B-1728B52AA6E4}">
                <adec:decorative xmlns:adec="http://schemas.microsoft.com/office/drawing/2017/decorative" val="1"/>
              </a:ext>
            </a:extLst>
          </p:cNvPr>
          <p:cNvSpPr>
            <a:spLocks noGrp="1"/>
          </p:cNvSpPr>
          <p:nvPr>
            <p:ph type="body" sz="quarter" idx="36"/>
          </p:nvPr>
        </p:nvSpPr>
        <p:spPr>
          <a:xfrm>
            <a:off x="836613" y="1910376"/>
            <a:ext cx="790575" cy="790575"/>
          </a:xfrm>
          <a:prstGeom prst="ellipse">
            <a:avLst/>
          </a:prstGeom>
          <a:solidFill>
            <a:schemeClr val="accent6"/>
          </a:solidFill>
        </p:spPr>
        <p:txBody>
          <a:bodyPr anchor="ctr"/>
          <a:lstStyle>
            <a:lvl1pPr algn="ctr">
              <a:lnSpc>
                <a:spcPct val="100000"/>
              </a:lnSpc>
              <a:spcAft>
                <a:spcPts val="0"/>
              </a:spcAft>
              <a:defRPr sz="3800">
                <a:solidFill>
                  <a:schemeClr val="accent3">
                    <a:alpha val="0"/>
                  </a:schemeClr>
                </a:solidFill>
                <a:latin typeface="Marianne" panose="02000000000000000000" pitchFamily="2" charset="0"/>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endParaRPr lang="en-US" dirty="0"/>
          </a:p>
        </p:txBody>
      </p:sp>
      <p:sp>
        <p:nvSpPr>
          <p:cNvPr id="19" name="Picture Placeholder 12">
            <a:extLst>
              <a:ext uri="{FF2B5EF4-FFF2-40B4-BE49-F238E27FC236}">
                <a16:creationId xmlns:a16="http://schemas.microsoft.com/office/drawing/2014/main" id="{39B37FF7-EEC5-C617-9A0E-73FBD2B66A9D}"/>
              </a:ext>
            </a:extLst>
          </p:cNvPr>
          <p:cNvSpPr>
            <a:spLocks noGrp="1"/>
          </p:cNvSpPr>
          <p:nvPr>
            <p:ph type="pic" sz="quarter" idx="17"/>
          </p:nvPr>
        </p:nvSpPr>
        <p:spPr>
          <a:xfrm>
            <a:off x="901701" y="1975464"/>
            <a:ext cx="660400" cy="660400"/>
          </a:xfrm>
          <a:prstGeom prst="ellipse">
            <a:avLst/>
          </a:prstGeom>
        </p:spPr>
        <p:txBody>
          <a:bodyPr anchor="ctr"/>
          <a:lstStyle>
            <a:lvl1pPr algn="ctr">
              <a:defRPr sz="800"/>
            </a:lvl1pPr>
          </a:lstStyle>
          <a:p>
            <a:endParaRPr lang="fr-FR" dirty="0"/>
          </a:p>
        </p:txBody>
      </p:sp>
      <p:sp>
        <p:nvSpPr>
          <p:cNvPr id="16" name="Title 29">
            <a:extLst>
              <a:ext uri="{FF2B5EF4-FFF2-40B4-BE49-F238E27FC236}">
                <a16:creationId xmlns:a16="http://schemas.microsoft.com/office/drawing/2014/main" id="{8696F007-0692-050C-3E59-5803D154D546}"/>
              </a:ext>
            </a:extLst>
          </p:cNvPr>
          <p:cNvSpPr>
            <a:spLocks noGrp="1"/>
          </p:cNvSpPr>
          <p:nvPr>
            <p:ph type="title"/>
          </p:nvPr>
        </p:nvSpPr>
        <p:spPr>
          <a:xfrm>
            <a:off x="1895185" y="574675"/>
            <a:ext cx="9720552" cy="711200"/>
          </a:xfrm>
        </p:spPr>
        <p:txBody>
          <a:bodyPr anchor="t"/>
          <a:lstStyle>
            <a:lvl1pPr>
              <a:defRPr sz="5400" spc="-20">
                <a:solidFill>
                  <a:schemeClr val="accent6"/>
                </a:solidFill>
              </a:defRPr>
            </a:lvl1pPr>
          </a:lstStyle>
          <a:p>
            <a:r>
              <a:rPr lang="en-US" dirty="0"/>
              <a:t>Click to edit Master title</a:t>
            </a:r>
            <a:endParaRPr lang="fr-FR" dirty="0"/>
          </a:p>
        </p:txBody>
      </p:sp>
      <p:sp>
        <p:nvSpPr>
          <p:cNvPr id="2" name="Footer Placeholder 1" descr="Titre de la diapositive">
            <a:extLst>
              <a:ext uri="{FF2B5EF4-FFF2-40B4-BE49-F238E27FC236}">
                <a16:creationId xmlns:a16="http://schemas.microsoft.com/office/drawing/2014/main" id="{25733B4B-3257-E5E2-40AE-6DDEDCC391ED}"/>
              </a:ext>
            </a:extLst>
          </p:cNvPr>
          <p:cNvSpPr>
            <a:spLocks noGrp="1"/>
          </p:cNvSpPr>
          <p:nvPr>
            <p:ph type="ftr" sz="quarter" idx="10"/>
          </p:nvPr>
        </p:nvSpPr>
        <p:spPr>
          <a:xfrm>
            <a:off x="571758" y="6311001"/>
            <a:ext cx="1856549" cy="235134"/>
          </a:xfrm>
          <a:prstGeom prst="rect">
            <a:avLst/>
          </a:prstGeom>
        </p:spPr>
        <p:txBody>
          <a:bodyPr/>
          <a:lstStyle>
            <a:lvl1pPr>
              <a:defRPr>
                <a:solidFill>
                  <a:schemeClr val="bg2"/>
                </a:solidFill>
              </a:defRPr>
            </a:lvl1pPr>
          </a:lstStyle>
          <a:p>
            <a:r>
              <a:rPr lang="fr-FR"/>
              <a:t>Titre de la diapositive</a:t>
            </a:r>
            <a:endParaRPr lang="fr-FR" dirty="0"/>
          </a:p>
        </p:txBody>
      </p:sp>
      <p:pic>
        <p:nvPicPr>
          <p:cNvPr id="8" name="Graphic 1">
            <a:extLst>
              <a:ext uri="{FF2B5EF4-FFF2-40B4-BE49-F238E27FC236}">
                <a16:creationId xmlns:a16="http://schemas.microsoft.com/office/drawing/2014/main" id="{53A8FFC1-B893-1D6B-1858-69770A7DB01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0332" y="6180224"/>
            <a:ext cx="896649" cy="444679"/>
          </a:xfrm>
          <a:prstGeom prst="rect">
            <a:avLst/>
          </a:prstGeom>
        </p:spPr>
      </p:pic>
      <p:sp>
        <p:nvSpPr>
          <p:cNvPr id="3" name="Text Placeholder 14">
            <a:extLst>
              <a:ext uri="{FF2B5EF4-FFF2-40B4-BE49-F238E27FC236}">
                <a16:creationId xmlns:a16="http://schemas.microsoft.com/office/drawing/2014/main" id="{562255DB-2734-C0DF-C938-0C255B306EF8}"/>
              </a:ext>
            </a:extLst>
          </p:cNvPr>
          <p:cNvSpPr>
            <a:spLocks noGrp="1"/>
          </p:cNvSpPr>
          <p:nvPr>
            <p:ph type="body" sz="quarter" idx="19"/>
          </p:nvPr>
        </p:nvSpPr>
        <p:spPr>
          <a:xfrm>
            <a:off x="1895187" y="2046104"/>
            <a:ext cx="4556414" cy="3730582"/>
          </a:xfrm>
        </p:spPr>
        <p:txBody>
          <a:bodyPr numCol="1" spcCol="0" anchor="t"/>
          <a:lstStyle>
            <a:lvl1pPr>
              <a:lnSpc>
                <a:spcPct val="90000"/>
              </a:lnSpc>
              <a:spcAft>
                <a:spcPts val="2400"/>
              </a:spcAft>
              <a:defRPr sz="1600" b="1">
                <a:solidFill>
                  <a:schemeClr val="accent6"/>
                </a:solidFill>
                <a:latin typeface="+mj-lt"/>
              </a:defRPr>
            </a:lvl1pPr>
            <a:lvl2pPr>
              <a:spcAft>
                <a:spcPts val="600"/>
              </a:spcAft>
              <a:defRPr sz="1200">
                <a:solidFill>
                  <a:schemeClr val="tx2"/>
                </a:solidFill>
                <a:latin typeface="+mn-lt"/>
              </a:defRPr>
            </a:lvl2pPr>
            <a:lvl3pPr>
              <a:spcAft>
                <a:spcPts val="600"/>
              </a:spcAft>
              <a:defRPr sz="1200">
                <a:latin typeface="+mn-lt"/>
              </a:defRPr>
            </a:lvl3pPr>
            <a:lvl4pPr>
              <a:spcAft>
                <a:spcPts val="600"/>
              </a:spcAft>
              <a:defRPr sz="1200">
                <a:latin typeface="+mn-lt"/>
              </a:defRPr>
            </a:lvl4pPr>
            <a:lvl5pPr>
              <a:spcAft>
                <a:spcPts val="600"/>
              </a:spcAft>
              <a:defRPr sz="1200">
                <a:latin typeface="+mn-lt"/>
              </a:defRPr>
            </a:lvl5pPr>
            <a:lvl6pPr>
              <a:spcAft>
                <a:spcPts val="600"/>
              </a:spcAft>
              <a:defRPr sz="1200">
                <a:latin typeface="+mn-lt"/>
              </a:defRPr>
            </a:lvl6pPr>
            <a:lvl7pPr>
              <a:spcAft>
                <a:spcPts val="600"/>
              </a:spcAft>
              <a:defRPr sz="1200">
                <a:latin typeface="+mn-lt"/>
              </a:defRPr>
            </a:lvl7pPr>
            <a:lvl8pPr>
              <a:spcAft>
                <a:spcPts val="600"/>
              </a:spcAft>
              <a:defRPr sz="1200">
                <a:latin typeface="+mn-lt"/>
              </a:defRPr>
            </a:lvl8pPr>
            <a:lvl9pPr>
              <a:spcAft>
                <a:spcPts val="600"/>
              </a:spcAft>
              <a:defRPr sz="1200">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fr-FR" dirty="0"/>
          </a:p>
        </p:txBody>
      </p:sp>
      <p:sp>
        <p:nvSpPr>
          <p:cNvPr id="5" name="Text Placeholder 14">
            <a:extLst>
              <a:ext uri="{FF2B5EF4-FFF2-40B4-BE49-F238E27FC236}">
                <a16:creationId xmlns:a16="http://schemas.microsoft.com/office/drawing/2014/main" id="{E29306C7-0353-D9DE-825F-3576066E8EE9}"/>
              </a:ext>
            </a:extLst>
          </p:cNvPr>
          <p:cNvSpPr>
            <a:spLocks noGrp="1"/>
          </p:cNvSpPr>
          <p:nvPr>
            <p:ph type="body" sz="quarter" idx="37"/>
          </p:nvPr>
        </p:nvSpPr>
        <p:spPr>
          <a:xfrm>
            <a:off x="7059323" y="2046104"/>
            <a:ext cx="4556414" cy="3730582"/>
          </a:xfrm>
        </p:spPr>
        <p:txBody>
          <a:bodyPr numCol="1" spcCol="0" anchor="t"/>
          <a:lstStyle>
            <a:lvl1pPr>
              <a:lnSpc>
                <a:spcPct val="90000"/>
              </a:lnSpc>
              <a:spcAft>
                <a:spcPts val="2400"/>
              </a:spcAft>
              <a:defRPr sz="1600" b="1">
                <a:solidFill>
                  <a:schemeClr val="accent6"/>
                </a:solidFill>
                <a:latin typeface="+mj-lt"/>
              </a:defRPr>
            </a:lvl1pPr>
            <a:lvl2pPr>
              <a:spcAft>
                <a:spcPts val="600"/>
              </a:spcAft>
              <a:defRPr sz="1200">
                <a:solidFill>
                  <a:schemeClr val="tx2"/>
                </a:solidFill>
                <a:latin typeface="+mn-lt"/>
              </a:defRPr>
            </a:lvl2pPr>
            <a:lvl3pPr>
              <a:spcAft>
                <a:spcPts val="600"/>
              </a:spcAft>
              <a:defRPr sz="1200">
                <a:latin typeface="+mn-lt"/>
              </a:defRPr>
            </a:lvl3pPr>
            <a:lvl4pPr>
              <a:spcAft>
                <a:spcPts val="600"/>
              </a:spcAft>
              <a:defRPr sz="1200">
                <a:latin typeface="+mn-lt"/>
              </a:defRPr>
            </a:lvl4pPr>
            <a:lvl5pPr>
              <a:spcAft>
                <a:spcPts val="600"/>
              </a:spcAft>
              <a:defRPr sz="1200">
                <a:latin typeface="+mn-lt"/>
              </a:defRPr>
            </a:lvl5pPr>
            <a:lvl6pPr>
              <a:spcAft>
                <a:spcPts val="600"/>
              </a:spcAft>
              <a:defRPr sz="1200">
                <a:latin typeface="+mn-lt"/>
              </a:defRPr>
            </a:lvl6pPr>
            <a:lvl7pPr>
              <a:spcAft>
                <a:spcPts val="600"/>
              </a:spcAft>
              <a:defRPr sz="1200">
                <a:latin typeface="+mn-lt"/>
              </a:defRPr>
            </a:lvl7pPr>
            <a:lvl8pPr>
              <a:spcAft>
                <a:spcPts val="600"/>
              </a:spcAft>
              <a:defRPr sz="1200">
                <a:latin typeface="+mn-lt"/>
              </a:defRPr>
            </a:lvl8pPr>
            <a:lvl9pPr>
              <a:spcAft>
                <a:spcPts val="600"/>
              </a:spcAft>
              <a:defRPr sz="1200">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fr-FR" dirty="0"/>
          </a:p>
        </p:txBody>
      </p:sp>
    </p:spTree>
    <p:extLst>
      <p:ext uri="{BB962C8B-B14F-4D97-AF65-F5344CB8AC3E}">
        <p14:creationId xmlns:p14="http://schemas.microsoft.com/office/powerpoint/2010/main" val="206998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page">
    <p:bg>
      <p:bgPr>
        <a:solidFill>
          <a:srgbClr val="FFFFFF"/>
        </a:solidFill>
        <a:effectLst/>
      </p:bgPr>
    </p:bg>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CFC8E247-6170-AF3F-CBD0-4D96D4377509}"/>
              </a:ext>
              <a:ext uri="{C183D7F6-B498-43B3-948B-1728B52AA6E4}">
                <adec:decorative xmlns:adec="http://schemas.microsoft.com/office/drawing/2017/decorative" val="1"/>
              </a:ext>
            </a:extLst>
          </p:cNvPr>
          <p:cNvSpPr>
            <a:spLocks noGrp="1"/>
          </p:cNvSpPr>
          <p:nvPr>
            <p:ph type="body" sz="quarter" idx="10" hasCustomPrompt="1"/>
          </p:nvPr>
        </p:nvSpPr>
        <p:spPr>
          <a:xfrm>
            <a:off x="2301877" y="0"/>
            <a:ext cx="9890124" cy="6858000"/>
          </a:xfrm>
          <a:custGeom>
            <a:avLst/>
            <a:gdLst>
              <a:gd name="connsiteX0" fmla="*/ 4194184 w 9890124"/>
              <a:gd name="connsiteY0" fmla="*/ 0 h 6858000"/>
              <a:gd name="connsiteX1" fmla="*/ 6722772 w 9890124"/>
              <a:gd name="connsiteY1" fmla="*/ 0 h 6858000"/>
              <a:gd name="connsiteX2" fmla="*/ 6865136 w 9890124"/>
              <a:gd name="connsiteY2" fmla="*/ 62807 h 6858000"/>
              <a:gd name="connsiteX3" fmla="*/ 9852058 w 9890124"/>
              <a:gd name="connsiteY3" fmla="*/ 1903582 h 6858000"/>
              <a:gd name="connsiteX4" fmla="*/ 9852175 w 9890124"/>
              <a:gd name="connsiteY4" fmla="*/ 1903582 h 6858000"/>
              <a:gd name="connsiteX5" fmla="*/ 9890124 w 9890124"/>
              <a:gd name="connsiteY5" fmla="*/ 1936876 h 6858000"/>
              <a:gd name="connsiteX6" fmla="*/ 9890124 w 9890124"/>
              <a:gd name="connsiteY6" fmla="*/ 6858000 h 6858000"/>
              <a:gd name="connsiteX7" fmla="*/ 57939 w 9890124"/>
              <a:gd name="connsiteY7" fmla="*/ 6858000 h 6858000"/>
              <a:gd name="connsiteX8" fmla="*/ 23350 w 9890124"/>
              <a:gd name="connsiteY8" fmla="*/ 6388594 h 6858000"/>
              <a:gd name="connsiteX9" fmla="*/ 1097 w 9890124"/>
              <a:gd name="connsiteY9" fmla="*/ 5378872 h 6858000"/>
              <a:gd name="connsiteX10" fmla="*/ 163427 w 9890124"/>
              <a:gd name="connsiteY10" fmla="*/ 3361907 h 6858000"/>
              <a:gd name="connsiteX11" fmla="*/ 1091264 w 9890124"/>
              <a:gd name="connsiteY11" fmla="*/ 1799283 h 6858000"/>
              <a:gd name="connsiteX12" fmla="*/ 4121173 w 9890124"/>
              <a:gd name="connsiteY12" fmla="*/ 3016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90124" h="6858000">
                <a:moveTo>
                  <a:pt x="4194184" y="0"/>
                </a:moveTo>
                <a:lnTo>
                  <a:pt x="6722772" y="0"/>
                </a:lnTo>
                <a:lnTo>
                  <a:pt x="6865136" y="62807"/>
                </a:lnTo>
                <a:cubicBezTo>
                  <a:pt x="7936670" y="557878"/>
                  <a:pt x="8938442" y="1178038"/>
                  <a:pt x="9852058" y="1903582"/>
                </a:cubicBezTo>
                <a:lnTo>
                  <a:pt x="9852175" y="1903582"/>
                </a:lnTo>
                <a:lnTo>
                  <a:pt x="9890124" y="1936876"/>
                </a:lnTo>
                <a:lnTo>
                  <a:pt x="9890124" y="6858000"/>
                </a:lnTo>
                <a:lnTo>
                  <a:pt x="57939" y="6858000"/>
                </a:lnTo>
                <a:lnTo>
                  <a:pt x="23350" y="6388594"/>
                </a:lnTo>
                <a:cubicBezTo>
                  <a:pt x="4357" y="6051674"/>
                  <a:pt x="-2998" y="5714898"/>
                  <a:pt x="1097" y="5378872"/>
                </a:cubicBezTo>
                <a:cubicBezTo>
                  <a:pt x="8827" y="4706818"/>
                  <a:pt x="62590" y="4032921"/>
                  <a:pt x="163427" y="3361907"/>
                </a:cubicBezTo>
                <a:cubicBezTo>
                  <a:pt x="256996" y="2740156"/>
                  <a:pt x="590080" y="2178055"/>
                  <a:pt x="1091264" y="1799283"/>
                </a:cubicBezTo>
                <a:cubicBezTo>
                  <a:pt x="2021841" y="1095749"/>
                  <a:pt x="3038277" y="499627"/>
                  <a:pt x="4121173" y="30163"/>
                </a:cubicBezTo>
                <a:close/>
              </a:path>
            </a:pathLst>
          </a:custGeom>
          <a:solidFill>
            <a:schemeClr val="accent1"/>
          </a:solidFill>
        </p:spPr>
        <p:txBody>
          <a:bodyPr wrap="square">
            <a:noAutofit/>
          </a:bodyPr>
          <a:lstStyle>
            <a:lvl1pPr>
              <a:defRPr>
                <a:solidFill>
                  <a:schemeClr val="tx2">
                    <a:alpha val="0"/>
                  </a:schemeClr>
                </a:solidFill>
              </a:defRPr>
            </a:lvl1pPr>
            <a:lvl5pPr>
              <a:defRPr/>
            </a:lvl5pPr>
          </a:lstStyle>
          <a:p>
            <a:pPr lvl="0"/>
            <a:r>
              <a:rPr lang="fr-FR" dirty="0"/>
              <a:t>'</a:t>
            </a:r>
          </a:p>
        </p:txBody>
      </p:sp>
      <p:sp>
        <p:nvSpPr>
          <p:cNvPr id="21" name="Text Placeholder 20">
            <a:extLst>
              <a:ext uri="{FF2B5EF4-FFF2-40B4-BE49-F238E27FC236}">
                <a16:creationId xmlns:a16="http://schemas.microsoft.com/office/drawing/2014/main" id="{F0CE5533-B5C8-B1D6-8AA8-C1675D47AC7D}"/>
              </a:ext>
              <a:ext uri="{C183D7F6-B498-43B3-948B-1728B52AA6E4}">
                <adec:decorative xmlns:adec="http://schemas.microsoft.com/office/drawing/2017/decorative" val="1"/>
              </a:ext>
            </a:extLst>
          </p:cNvPr>
          <p:cNvSpPr>
            <a:spLocks noGrp="1"/>
          </p:cNvSpPr>
          <p:nvPr>
            <p:ph type="body" sz="quarter" idx="11" hasCustomPrompt="1"/>
          </p:nvPr>
        </p:nvSpPr>
        <p:spPr>
          <a:xfrm>
            <a:off x="2026443" y="3172618"/>
            <a:ext cx="728664" cy="728664"/>
          </a:xfrm>
          <a:custGeom>
            <a:avLst/>
            <a:gdLst>
              <a:gd name="connsiteX0" fmla="*/ 364332 w 728664"/>
              <a:gd name="connsiteY0" fmla="*/ 0 h 728664"/>
              <a:gd name="connsiteX1" fmla="*/ 728664 w 728664"/>
              <a:gd name="connsiteY1" fmla="*/ 364332 h 728664"/>
              <a:gd name="connsiteX2" fmla="*/ 364332 w 728664"/>
              <a:gd name="connsiteY2" fmla="*/ 728664 h 728664"/>
              <a:gd name="connsiteX3" fmla="*/ 0 w 728664"/>
              <a:gd name="connsiteY3" fmla="*/ 364332 h 728664"/>
              <a:gd name="connsiteX4" fmla="*/ 364332 w 728664"/>
              <a:gd name="connsiteY4" fmla="*/ 0 h 72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4" h="728664">
                <a:moveTo>
                  <a:pt x="364332" y="0"/>
                </a:moveTo>
                <a:cubicBezTo>
                  <a:pt x="565547" y="0"/>
                  <a:pt x="728664" y="163117"/>
                  <a:pt x="728664" y="364332"/>
                </a:cubicBezTo>
                <a:cubicBezTo>
                  <a:pt x="728664" y="565547"/>
                  <a:pt x="565547" y="728664"/>
                  <a:pt x="364332" y="728664"/>
                </a:cubicBezTo>
                <a:cubicBezTo>
                  <a:pt x="163117" y="728664"/>
                  <a:pt x="0" y="565547"/>
                  <a:pt x="0" y="364332"/>
                </a:cubicBezTo>
                <a:cubicBezTo>
                  <a:pt x="0" y="163117"/>
                  <a:pt x="163117" y="0"/>
                  <a:pt x="364332" y="0"/>
                </a:cubicBezTo>
                <a:close/>
              </a:path>
            </a:pathLst>
          </a:custGeom>
          <a:solidFill>
            <a:schemeClr val="bg2"/>
          </a:solidFill>
        </p:spPr>
        <p:txBody>
          <a:bodyPr wrap="square">
            <a:noAutofit/>
          </a:bodyPr>
          <a:lstStyle>
            <a:lvl1pPr>
              <a:defRPr>
                <a:solidFill>
                  <a:schemeClr val="tx2">
                    <a:alpha val="0"/>
                  </a:schemeClr>
                </a:solidFill>
              </a:defRPr>
            </a:lvl1pPr>
            <a:lvl5pPr>
              <a:defRPr/>
            </a:lvl5pPr>
          </a:lstStyle>
          <a:p>
            <a:pPr lvl="0"/>
            <a:r>
              <a:rPr lang="fr-FR" dirty="0"/>
              <a:t>'</a:t>
            </a:r>
          </a:p>
        </p:txBody>
      </p:sp>
      <p:grpSp>
        <p:nvGrpSpPr>
          <p:cNvPr id="27" name="Group 26">
            <a:extLst>
              <a:ext uri="{FF2B5EF4-FFF2-40B4-BE49-F238E27FC236}">
                <a16:creationId xmlns:a16="http://schemas.microsoft.com/office/drawing/2014/main" id="{6A84D5D1-C99C-5B24-C5D3-F357B9BD107F}"/>
              </a:ext>
            </a:extLst>
          </p:cNvPr>
          <p:cNvGrpSpPr/>
          <p:nvPr userDrawn="1"/>
        </p:nvGrpSpPr>
        <p:grpSpPr>
          <a:xfrm>
            <a:off x="574676" y="574676"/>
            <a:ext cx="2832100" cy="836100"/>
            <a:chOff x="574675" y="574675"/>
            <a:chExt cx="2957513" cy="873125"/>
          </a:xfrm>
        </p:grpSpPr>
        <p:pic>
          <p:nvPicPr>
            <p:cNvPr id="28" name="Graphic 27">
              <a:extLst>
                <a:ext uri="{FF2B5EF4-FFF2-40B4-BE49-F238E27FC236}">
                  <a16:creationId xmlns:a16="http://schemas.microsoft.com/office/drawing/2014/main" id="{83B90F13-BFED-F42E-3160-DAEFE8AA9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4675" y="574675"/>
              <a:ext cx="993800" cy="873125"/>
            </a:xfrm>
            <a:prstGeom prst="rect">
              <a:avLst/>
            </a:prstGeom>
          </p:spPr>
        </p:pic>
        <p:pic>
          <p:nvPicPr>
            <p:cNvPr id="29" name="Graphic 28">
              <a:extLst>
                <a:ext uri="{FF2B5EF4-FFF2-40B4-BE49-F238E27FC236}">
                  <a16:creationId xmlns:a16="http://schemas.microsoft.com/office/drawing/2014/main" id="{675DEB7F-BF68-12E8-DF53-84EEBC7FBA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71624" y="574675"/>
              <a:ext cx="1760564" cy="873125"/>
            </a:xfrm>
            <a:prstGeom prst="rect">
              <a:avLst/>
            </a:prstGeom>
          </p:spPr>
        </p:pic>
      </p:grpSp>
      <p:sp>
        <p:nvSpPr>
          <p:cNvPr id="5" name="Title 1">
            <a:extLst>
              <a:ext uri="{FF2B5EF4-FFF2-40B4-BE49-F238E27FC236}">
                <a16:creationId xmlns:a16="http://schemas.microsoft.com/office/drawing/2014/main" id="{E30BBDD3-E24C-EE24-20EA-618588B5FEA6}"/>
              </a:ext>
            </a:extLst>
          </p:cNvPr>
          <p:cNvSpPr>
            <a:spLocks noGrp="1"/>
          </p:cNvSpPr>
          <p:nvPr>
            <p:ph type="title"/>
          </p:nvPr>
        </p:nvSpPr>
        <p:spPr>
          <a:xfrm>
            <a:off x="3335339" y="3040381"/>
            <a:ext cx="7335836" cy="1907346"/>
          </a:xfrm>
        </p:spPr>
        <p:txBody>
          <a:bodyPr anchor="t"/>
          <a:lstStyle>
            <a:lvl1pPr>
              <a:defRPr lang="en-GB" sz="7200" kern="1200" spc="-20" dirty="0">
                <a:solidFill>
                  <a:schemeClr val="bg1"/>
                </a:solidFill>
                <a:latin typeface="Marianne" panose="02000000000000000000" pitchFamily="2" charset="0"/>
                <a:ea typeface="+mn-ea"/>
                <a:cs typeface="+mn-cs"/>
              </a:defRPr>
            </a:lvl1pPr>
          </a:lstStyle>
          <a:p>
            <a:r>
              <a:rPr lang="en-US" dirty="0"/>
              <a:t>Click to edit</a:t>
            </a:r>
            <a:endParaRPr lang="en-GB" dirty="0"/>
          </a:p>
        </p:txBody>
      </p:sp>
      <p:sp>
        <p:nvSpPr>
          <p:cNvPr id="4" name="Text Placeholder 5">
            <a:extLst>
              <a:ext uri="{FF2B5EF4-FFF2-40B4-BE49-F238E27FC236}">
                <a16:creationId xmlns:a16="http://schemas.microsoft.com/office/drawing/2014/main" id="{D29998C9-6FCB-1221-A2D4-0CB8ECCEDC5D}"/>
              </a:ext>
            </a:extLst>
          </p:cNvPr>
          <p:cNvSpPr>
            <a:spLocks noGrp="1"/>
          </p:cNvSpPr>
          <p:nvPr>
            <p:ph type="body" sz="quarter" idx="20" hasCustomPrompt="1"/>
          </p:nvPr>
        </p:nvSpPr>
        <p:spPr>
          <a:xfrm>
            <a:off x="3335338" y="5086350"/>
            <a:ext cx="7335836" cy="1196975"/>
          </a:xfrm>
        </p:spPr>
        <p:txBody>
          <a:bodyPr/>
          <a:lstStyle>
            <a:lvl1pPr>
              <a:defRPr lang="en-US" sz="2400" b="1" kern="1200" cap="all" spc="-20" baseline="0" dirty="0" smtClean="0">
                <a:solidFill>
                  <a:schemeClr val="bg1"/>
                </a:solidFill>
                <a:latin typeface="Marianne" panose="02000000000000000000" pitchFamily="2" charset="0"/>
                <a:ea typeface="+mn-ea"/>
                <a:cs typeface="+mn-cs"/>
              </a:defRPr>
            </a:lvl1pPr>
            <a:lvl2pPr>
              <a:defRPr lang="en-US" sz="2400" kern="1200" cap="all" spc="-20" baseline="0" dirty="0" smtClean="0">
                <a:solidFill>
                  <a:schemeClr val="accent1"/>
                </a:solidFill>
                <a:latin typeface="+mj-lt"/>
                <a:ea typeface="+mn-ea"/>
                <a:cs typeface="+mn-cs"/>
              </a:defRPr>
            </a:lvl2pPr>
            <a:lvl3pPr>
              <a:defRPr lang="en-US" sz="2400" kern="1200" cap="all" spc="-20" baseline="0" dirty="0" smtClean="0">
                <a:solidFill>
                  <a:schemeClr val="accent1"/>
                </a:solidFill>
                <a:latin typeface="+mj-lt"/>
                <a:ea typeface="+mn-ea"/>
                <a:cs typeface="+mn-cs"/>
              </a:defRPr>
            </a:lvl3pPr>
            <a:lvl4pPr>
              <a:defRPr lang="en-US" sz="2400" kern="1200" cap="all" spc="-20" baseline="0" dirty="0" smtClean="0">
                <a:solidFill>
                  <a:schemeClr val="accent1"/>
                </a:solidFill>
                <a:latin typeface="+mj-lt"/>
                <a:ea typeface="+mn-ea"/>
                <a:cs typeface="+mn-cs"/>
              </a:defRPr>
            </a:lvl4pPr>
            <a:lvl5pPr>
              <a:defRPr lang="fr-FR" sz="2400" kern="1200" cap="all" spc="-20" baseline="0" dirty="0">
                <a:solidFill>
                  <a:schemeClr val="accent1"/>
                </a:solidFill>
                <a:latin typeface="+mj-lt"/>
                <a:ea typeface="+mn-ea"/>
                <a:cs typeface="+mn-cs"/>
              </a:defRPr>
            </a:lvl5pPr>
          </a:lstStyle>
          <a:p>
            <a:pPr lvl="0"/>
            <a:r>
              <a:rPr lang="en-US" dirty="0"/>
              <a:t>This is a subtitle</a:t>
            </a:r>
          </a:p>
        </p:txBody>
      </p:sp>
    </p:spTree>
    <p:extLst>
      <p:ext uri="{BB962C8B-B14F-4D97-AF65-F5344CB8AC3E}">
        <p14:creationId xmlns:p14="http://schemas.microsoft.com/office/powerpoint/2010/main" val="21611770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ommaire">
    <p:bg>
      <p:bgPr>
        <a:solidFill>
          <a:srgbClr val="FFFFFF"/>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A8E668-3EA9-2ABD-8441-36F2D4ACAFD3}"/>
              </a:ext>
            </a:extLst>
          </p:cNvPr>
          <p:cNvSpPr>
            <a:spLocks noGrp="1"/>
          </p:cNvSpPr>
          <p:nvPr>
            <p:ph type="title" hasCustomPrompt="1"/>
          </p:nvPr>
        </p:nvSpPr>
        <p:spPr>
          <a:xfrm>
            <a:off x="890272" y="1501775"/>
            <a:ext cx="4494528" cy="747897"/>
          </a:xfrm>
        </p:spPr>
        <p:txBody>
          <a:bodyPr/>
          <a:lstStyle>
            <a:lvl1pPr>
              <a:defRPr sz="5400">
                <a:solidFill>
                  <a:schemeClr val="bg2"/>
                </a:solidFill>
              </a:defRPr>
            </a:lvl1pPr>
          </a:lstStyle>
          <a:p>
            <a:r>
              <a:rPr lang="en-US" dirty="0" err="1"/>
              <a:t>Sommaire</a:t>
            </a:r>
            <a:endParaRPr lang="fr-FR" dirty="0"/>
          </a:p>
        </p:txBody>
      </p:sp>
      <p:sp>
        <p:nvSpPr>
          <p:cNvPr id="29" name="Text Placeholder 14">
            <a:extLst>
              <a:ext uri="{FF2B5EF4-FFF2-40B4-BE49-F238E27FC236}">
                <a16:creationId xmlns:a16="http://schemas.microsoft.com/office/drawing/2014/main" id="{73B73FCA-B8D0-1803-3321-47FB1580E590}"/>
              </a:ext>
            </a:extLst>
          </p:cNvPr>
          <p:cNvSpPr>
            <a:spLocks noGrp="1"/>
          </p:cNvSpPr>
          <p:nvPr>
            <p:ph type="body" sz="quarter" idx="36" hasCustomPrompt="1"/>
          </p:nvPr>
        </p:nvSpPr>
        <p:spPr>
          <a:xfrm>
            <a:off x="890271" y="2709144"/>
            <a:ext cx="386557" cy="386557"/>
          </a:xfrm>
          <a:prstGeom prst="ellipse">
            <a:avLst/>
          </a:prstGeom>
          <a:solidFill>
            <a:schemeClr val="accent2"/>
          </a:solidFill>
        </p:spPr>
        <p:txBody>
          <a:bodyPr anchor="ctr"/>
          <a:lstStyle>
            <a:lvl1pPr algn="ctr">
              <a:lnSpc>
                <a:spcPct val="100000"/>
              </a:lnSpc>
              <a:spcAft>
                <a:spcPts val="0"/>
              </a:spcAft>
              <a:defRPr sz="1800">
                <a:solidFill>
                  <a:schemeClr val="tx2"/>
                </a:solidFill>
                <a:latin typeface="+mj-lt"/>
              </a:defRPr>
            </a:lvl1pPr>
            <a:lvl2pPr algn="ctr">
              <a:lnSpc>
                <a:spcPct val="100000"/>
              </a:lnSpc>
              <a:spcAft>
                <a:spcPts val="0"/>
              </a:spcAft>
              <a:defRPr sz="1800">
                <a:solidFill>
                  <a:schemeClr val="tx2"/>
                </a:solidFill>
                <a:latin typeface="+mj-lt"/>
              </a:defRPr>
            </a:lvl2pPr>
            <a:lvl3pPr algn="ctr">
              <a:lnSpc>
                <a:spcPct val="100000"/>
              </a:lnSpc>
              <a:spcAft>
                <a:spcPts val="0"/>
              </a:spcAft>
              <a:defRPr sz="1800">
                <a:solidFill>
                  <a:schemeClr val="tx2"/>
                </a:solidFill>
                <a:latin typeface="+mj-lt"/>
              </a:defRPr>
            </a:lvl3pPr>
            <a:lvl4pPr algn="ctr">
              <a:lnSpc>
                <a:spcPct val="100000"/>
              </a:lnSpc>
              <a:spcAft>
                <a:spcPts val="0"/>
              </a:spcAft>
              <a:defRPr sz="1800">
                <a:solidFill>
                  <a:schemeClr val="tx2"/>
                </a:solidFill>
                <a:latin typeface="+mj-lt"/>
              </a:defRPr>
            </a:lvl4pPr>
            <a:lvl5pPr algn="ctr">
              <a:lnSpc>
                <a:spcPct val="100000"/>
              </a:lnSpc>
              <a:spcAft>
                <a:spcPts val="0"/>
              </a:spcAft>
              <a:defRPr sz="1800">
                <a:solidFill>
                  <a:schemeClr val="tx2"/>
                </a:solidFill>
                <a:latin typeface="+mj-lt"/>
              </a:defRPr>
            </a:lvl5pPr>
            <a:lvl6pPr algn="ctr">
              <a:lnSpc>
                <a:spcPct val="100000"/>
              </a:lnSpc>
              <a:spcAft>
                <a:spcPts val="0"/>
              </a:spcAft>
              <a:defRPr sz="1800">
                <a:solidFill>
                  <a:schemeClr val="tx2"/>
                </a:solidFill>
                <a:latin typeface="+mj-lt"/>
              </a:defRPr>
            </a:lvl6pPr>
            <a:lvl7pPr algn="ctr">
              <a:lnSpc>
                <a:spcPct val="100000"/>
              </a:lnSpc>
              <a:spcAft>
                <a:spcPts val="0"/>
              </a:spcAft>
              <a:defRPr sz="1800">
                <a:solidFill>
                  <a:schemeClr val="tx2"/>
                </a:solidFill>
                <a:latin typeface="+mj-lt"/>
              </a:defRPr>
            </a:lvl7pPr>
            <a:lvl8pPr algn="ctr">
              <a:lnSpc>
                <a:spcPct val="100000"/>
              </a:lnSpc>
              <a:spcAft>
                <a:spcPts val="0"/>
              </a:spcAft>
              <a:defRPr sz="1800">
                <a:solidFill>
                  <a:schemeClr val="tx2"/>
                </a:solidFill>
                <a:latin typeface="+mj-lt"/>
              </a:defRPr>
            </a:lvl8pPr>
            <a:lvl9pPr algn="ctr">
              <a:lnSpc>
                <a:spcPct val="100000"/>
              </a:lnSpc>
              <a:spcAft>
                <a:spcPts val="0"/>
              </a:spcAft>
              <a:defRPr sz="1800">
                <a:solidFill>
                  <a:schemeClr val="tx2"/>
                </a:solidFill>
                <a:latin typeface="+mj-lt"/>
              </a:defRPr>
            </a:lvl9pPr>
          </a:lstStyle>
          <a:p>
            <a:pPr lvl="0"/>
            <a:r>
              <a:rPr lang="en-US" dirty="0"/>
              <a:t>01</a:t>
            </a:r>
          </a:p>
        </p:txBody>
      </p:sp>
      <p:sp>
        <p:nvSpPr>
          <p:cNvPr id="5" name="Text Placeholder 14">
            <a:extLst>
              <a:ext uri="{FF2B5EF4-FFF2-40B4-BE49-F238E27FC236}">
                <a16:creationId xmlns:a16="http://schemas.microsoft.com/office/drawing/2014/main" id="{C24E9320-DC19-61E8-605A-32F867F256A5}"/>
              </a:ext>
            </a:extLst>
          </p:cNvPr>
          <p:cNvSpPr>
            <a:spLocks noGrp="1"/>
          </p:cNvSpPr>
          <p:nvPr>
            <p:ph type="body" sz="quarter" idx="26" hasCustomPrompt="1"/>
          </p:nvPr>
        </p:nvSpPr>
        <p:spPr>
          <a:xfrm>
            <a:off x="1447800" y="2763923"/>
            <a:ext cx="3561010" cy="276999"/>
          </a:xfrm>
        </p:spPr>
        <p:txBody>
          <a:bodyPr anchor="t"/>
          <a:lstStyle>
            <a:lvl1pPr>
              <a:lnSpc>
                <a:spcPct val="100000"/>
              </a:lnSpc>
              <a:spcAft>
                <a:spcPts val="0"/>
              </a:spcAft>
              <a:defRPr sz="2000">
                <a:solidFill>
                  <a:schemeClr val="bg2"/>
                </a:solidFill>
                <a:latin typeface="Marianne" panose="02000000000000000000" pitchFamily="2" charset="0"/>
              </a:defRPr>
            </a:lvl1pPr>
            <a:lvl2pPr>
              <a:spcAft>
                <a:spcPts val="0"/>
              </a:spcAft>
              <a:defRPr sz="2000">
                <a:solidFill>
                  <a:schemeClr val="tx2"/>
                </a:solidFill>
                <a:latin typeface="Marianne" panose="02000000000000000000" pitchFamily="2" charset="0"/>
              </a:defRPr>
            </a:lvl2pPr>
            <a:lvl3pPr>
              <a:spcAft>
                <a:spcPts val="0"/>
              </a:spcAft>
              <a:defRPr sz="2000">
                <a:solidFill>
                  <a:schemeClr val="tx2"/>
                </a:solidFill>
                <a:latin typeface="Marianne" panose="02000000000000000000" pitchFamily="2" charset="0"/>
              </a:defRPr>
            </a:lvl3pPr>
            <a:lvl4pPr>
              <a:spcAft>
                <a:spcPts val="0"/>
              </a:spcAft>
              <a:defRPr sz="2000">
                <a:solidFill>
                  <a:schemeClr val="tx2"/>
                </a:solidFill>
                <a:latin typeface="Marianne" panose="02000000000000000000" pitchFamily="2" charset="0"/>
              </a:defRPr>
            </a:lvl4pPr>
            <a:lvl5pPr>
              <a:spcAft>
                <a:spcPts val="0"/>
              </a:spcAft>
              <a:defRPr sz="2000">
                <a:solidFill>
                  <a:schemeClr val="tx2"/>
                </a:solidFill>
                <a:latin typeface="Marianne" panose="02000000000000000000" pitchFamily="2" charset="0"/>
              </a:defRPr>
            </a:lvl5pPr>
            <a:lvl6pPr>
              <a:spcAft>
                <a:spcPts val="0"/>
              </a:spcAft>
              <a:defRPr sz="2000">
                <a:solidFill>
                  <a:schemeClr val="tx2"/>
                </a:solidFill>
                <a:latin typeface="Marianne" panose="02000000000000000000" pitchFamily="2" charset="0"/>
              </a:defRPr>
            </a:lvl6pPr>
            <a:lvl7pPr>
              <a:spcAft>
                <a:spcPts val="0"/>
              </a:spcAft>
              <a:defRPr sz="2000">
                <a:solidFill>
                  <a:schemeClr val="tx2"/>
                </a:solidFill>
                <a:latin typeface="Marianne" panose="02000000000000000000" pitchFamily="2" charset="0"/>
              </a:defRPr>
            </a:lvl7pPr>
            <a:lvl8pPr>
              <a:spcAft>
                <a:spcPts val="0"/>
              </a:spcAft>
              <a:defRPr sz="2000">
                <a:solidFill>
                  <a:schemeClr val="tx2"/>
                </a:solidFill>
                <a:latin typeface="Marianne" panose="02000000000000000000" pitchFamily="2" charset="0"/>
              </a:defRPr>
            </a:lvl8pPr>
            <a:lvl9pPr>
              <a:spcAft>
                <a:spcPts val="0"/>
              </a:spcAft>
              <a:defRPr sz="2000">
                <a:solidFill>
                  <a:schemeClr val="tx2"/>
                </a:solidFill>
                <a:latin typeface="Marianne" panose="02000000000000000000" pitchFamily="2" charset="0"/>
              </a:defRPr>
            </a:lvl9pPr>
          </a:lstStyle>
          <a:p>
            <a:pPr lvl="0"/>
            <a:r>
              <a:rPr lang="en-US" dirty="0"/>
              <a:t>Lorem Ipsum dolor</a:t>
            </a:r>
            <a:endParaRPr lang="fr-FR" dirty="0"/>
          </a:p>
        </p:txBody>
      </p:sp>
      <p:sp>
        <p:nvSpPr>
          <p:cNvPr id="21" name="Text Placeholder 14">
            <a:extLst>
              <a:ext uri="{FF2B5EF4-FFF2-40B4-BE49-F238E27FC236}">
                <a16:creationId xmlns:a16="http://schemas.microsoft.com/office/drawing/2014/main" id="{EFA21F19-0699-916D-76B5-D8D5CFE75E0C}"/>
              </a:ext>
            </a:extLst>
          </p:cNvPr>
          <p:cNvSpPr>
            <a:spLocks noGrp="1"/>
          </p:cNvSpPr>
          <p:nvPr>
            <p:ph type="body" sz="quarter" idx="31" hasCustomPrompt="1"/>
          </p:nvPr>
        </p:nvSpPr>
        <p:spPr>
          <a:xfrm>
            <a:off x="5366419" y="2763923"/>
            <a:ext cx="620043" cy="276999"/>
          </a:xfrm>
        </p:spPr>
        <p:txBody>
          <a:bodyPr anchor="ctr"/>
          <a:lstStyle>
            <a:lvl1pPr algn="r">
              <a:lnSpc>
                <a:spcPct val="100000"/>
              </a:lnSpc>
              <a:spcAft>
                <a:spcPts val="0"/>
              </a:spcAft>
              <a:defRPr sz="1200">
                <a:solidFill>
                  <a:schemeClr val="bg2"/>
                </a:solidFill>
                <a:latin typeface="Marianne" panose="02000000000000000000" pitchFamily="2" charset="0"/>
              </a:defRPr>
            </a:lvl1pPr>
            <a:lvl2pPr algn="r">
              <a:lnSpc>
                <a:spcPct val="100000"/>
              </a:lnSpc>
              <a:spcAft>
                <a:spcPts val="0"/>
              </a:spcAft>
              <a:defRPr sz="1200">
                <a:solidFill>
                  <a:schemeClr val="tx2"/>
                </a:solidFill>
                <a:latin typeface="Marianne" panose="02000000000000000000" pitchFamily="2" charset="0"/>
              </a:defRPr>
            </a:lvl2pPr>
            <a:lvl3pPr algn="r">
              <a:lnSpc>
                <a:spcPct val="100000"/>
              </a:lnSpc>
              <a:spcAft>
                <a:spcPts val="0"/>
              </a:spcAft>
              <a:defRPr sz="1200">
                <a:solidFill>
                  <a:schemeClr val="tx2"/>
                </a:solidFill>
                <a:latin typeface="Marianne" panose="02000000000000000000" pitchFamily="2" charset="0"/>
              </a:defRPr>
            </a:lvl3pPr>
            <a:lvl4pPr algn="r">
              <a:lnSpc>
                <a:spcPct val="100000"/>
              </a:lnSpc>
              <a:spcAft>
                <a:spcPts val="0"/>
              </a:spcAft>
              <a:defRPr sz="1200">
                <a:solidFill>
                  <a:schemeClr val="tx2"/>
                </a:solidFill>
                <a:latin typeface="Marianne" panose="02000000000000000000" pitchFamily="2" charset="0"/>
              </a:defRPr>
            </a:lvl4pPr>
            <a:lvl5pPr algn="r">
              <a:lnSpc>
                <a:spcPct val="100000"/>
              </a:lnSpc>
              <a:spcAft>
                <a:spcPts val="0"/>
              </a:spcAft>
              <a:defRPr sz="1200">
                <a:solidFill>
                  <a:schemeClr val="tx2"/>
                </a:solidFill>
                <a:latin typeface="Marianne" panose="02000000000000000000" pitchFamily="2" charset="0"/>
              </a:defRPr>
            </a:lvl5pPr>
            <a:lvl6pPr algn="r">
              <a:lnSpc>
                <a:spcPct val="100000"/>
              </a:lnSpc>
              <a:spcAft>
                <a:spcPts val="0"/>
              </a:spcAft>
              <a:defRPr sz="1200">
                <a:solidFill>
                  <a:schemeClr val="tx2"/>
                </a:solidFill>
                <a:latin typeface="Marianne" panose="02000000000000000000" pitchFamily="2" charset="0"/>
              </a:defRPr>
            </a:lvl6pPr>
            <a:lvl7pPr algn="r">
              <a:lnSpc>
                <a:spcPct val="100000"/>
              </a:lnSpc>
              <a:spcAft>
                <a:spcPts val="0"/>
              </a:spcAft>
              <a:defRPr sz="1200">
                <a:solidFill>
                  <a:schemeClr val="tx2"/>
                </a:solidFill>
                <a:latin typeface="Marianne" panose="02000000000000000000" pitchFamily="2" charset="0"/>
              </a:defRPr>
            </a:lvl7pPr>
            <a:lvl8pPr algn="r">
              <a:lnSpc>
                <a:spcPct val="100000"/>
              </a:lnSpc>
              <a:spcAft>
                <a:spcPts val="0"/>
              </a:spcAft>
              <a:defRPr sz="1200">
                <a:solidFill>
                  <a:schemeClr val="tx2"/>
                </a:solidFill>
                <a:latin typeface="Marianne" panose="02000000000000000000" pitchFamily="2" charset="0"/>
              </a:defRPr>
            </a:lvl8pPr>
            <a:lvl9pPr algn="r">
              <a:lnSpc>
                <a:spcPct val="100000"/>
              </a:lnSpc>
              <a:spcAft>
                <a:spcPts val="0"/>
              </a:spcAft>
              <a:defRPr sz="1200">
                <a:solidFill>
                  <a:schemeClr val="tx2"/>
                </a:solidFill>
                <a:latin typeface="Marianne" panose="02000000000000000000" pitchFamily="2" charset="0"/>
              </a:defRPr>
            </a:lvl9pPr>
          </a:lstStyle>
          <a:p>
            <a:pPr lvl="0"/>
            <a:r>
              <a:rPr lang="en-US" dirty="0"/>
              <a:t>01</a:t>
            </a:r>
            <a:endParaRPr lang="fr-FR" dirty="0"/>
          </a:p>
        </p:txBody>
      </p:sp>
      <p:sp>
        <p:nvSpPr>
          <p:cNvPr id="33" name="Text Placeholder 14">
            <a:extLst>
              <a:ext uri="{FF2B5EF4-FFF2-40B4-BE49-F238E27FC236}">
                <a16:creationId xmlns:a16="http://schemas.microsoft.com/office/drawing/2014/main" id="{61D3AB77-4E69-3B26-1904-E9C3C29A8EF5}"/>
              </a:ext>
            </a:extLst>
          </p:cNvPr>
          <p:cNvSpPr>
            <a:spLocks noGrp="1"/>
          </p:cNvSpPr>
          <p:nvPr>
            <p:ph type="body" sz="quarter" idx="37" hasCustomPrompt="1"/>
          </p:nvPr>
        </p:nvSpPr>
        <p:spPr>
          <a:xfrm>
            <a:off x="890271" y="3259213"/>
            <a:ext cx="386557" cy="386557"/>
          </a:xfrm>
          <a:prstGeom prst="ellipse">
            <a:avLst/>
          </a:prstGeom>
          <a:solidFill>
            <a:schemeClr val="accent2"/>
          </a:solidFill>
        </p:spPr>
        <p:txBody>
          <a:bodyPr anchor="ctr"/>
          <a:lstStyle>
            <a:lvl1pPr algn="ctr">
              <a:lnSpc>
                <a:spcPct val="100000"/>
              </a:lnSpc>
              <a:spcAft>
                <a:spcPts val="0"/>
              </a:spcAft>
              <a:defRPr sz="1800">
                <a:solidFill>
                  <a:schemeClr val="tx2"/>
                </a:solidFill>
                <a:latin typeface="+mj-lt"/>
              </a:defRPr>
            </a:lvl1pPr>
            <a:lvl2pPr algn="ctr">
              <a:lnSpc>
                <a:spcPct val="100000"/>
              </a:lnSpc>
              <a:spcAft>
                <a:spcPts val="0"/>
              </a:spcAft>
              <a:defRPr sz="1800">
                <a:solidFill>
                  <a:schemeClr val="tx2"/>
                </a:solidFill>
                <a:latin typeface="+mj-lt"/>
              </a:defRPr>
            </a:lvl2pPr>
            <a:lvl3pPr algn="ctr">
              <a:lnSpc>
                <a:spcPct val="100000"/>
              </a:lnSpc>
              <a:spcAft>
                <a:spcPts val="0"/>
              </a:spcAft>
              <a:defRPr sz="1800">
                <a:solidFill>
                  <a:schemeClr val="tx2"/>
                </a:solidFill>
                <a:latin typeface="+mj-lt"/>
              </a:defRPr>
            </a:lvl3pPr>
            <a:lvl4pPr algn="ctr">
              <a:lnSpc>
                <a:spcPct val="100000"/>
              </a:lnSpc>
              <a:spcAft>
                <a:spcPts val="0"/>
              </a:spcAft>
              <a:defRPr sz="1800">
                <a:solidFill>
                  <a:schemeClr val="tx2"/>
                </a:solidFill>
                <a:latin typeface="+mj-lt"/>
              </a:defRPr>
            </a:lvl4pPr>
            <a:lvl5pPr algn="ctr">
              <a:lnSpc>
                <a:spcPct val="100000"/>
              </a:lnSpc>
              <a:spcAft>
                <a:spcPts val="0"/>
              </a:spcAft>
              <a:defRPr sz="1800">
                <a:solidFill>
                  <a:schemeClr val="tx2"/>
                </a:solidFill>
                <a:latin typeface="+mj-lt"/>
              </a:defRPr>
            </a:lvl5pPr>
            <a:lvl6pPr algn="ctr">
              <a:lnSpc>
                <a:spcPct val="100000"/>
              </a:lnSpc>
              <a:spcAft>
                <a:spcPts val="0"/>
              </a:spcAft>
              <a:defRPr sz="1800">
                <a:solidFill>
                  <a:schemeClr val="tx2"/>
                </a:solidFill>
                <a:latin typeface="+mj-lt"/>
              </a:defRPr>
            </a:lvl6pPr>
            <a:lvl7pPr algn="ctr">
              <a:lnSpc>
                <a:spcPct val="100000"/>
              </a:lnSpc>
              <a:spcAft>
                <a:spcPts val="0"/>
              </a:spcAft>
              <a:defRPr sz="1800">
                <a:solidFill>
                  <a:schemeClr val="tx2"/>
                </a:solidFill>
                <a:latin typeface="+mj-lt"/>
              </a:defRPr>
            </a:lvl7pPr>
            <a:lvl8pPr algn="ctr">
              <a:lnSpc>
                <a:spcPct val="100000"/>
              </a:lnSpc>
              <a:spcAft>
                <a:spcPts val="0"/>
              </a:spcAft>
              <a:defRPr sz="1800">
                <a:solidFill>
                  <a:schemeClr val="tx2"/>
                </a:solidFill>
                <a:latin typeface="+mj-lt"/>
              </a:defRPr>
            </a:lvl8pPr>
            <a:lvl9pPr algn="ctr">
              <a:lnSpc>
                <a:spcPct val="100000"/>
              </a:lnSpc>
              <a:spcAft>
                <a:spcPts val="0"/>
              </a:spcAft>
              <a:defRPr sz="1800">
                <a:solidFill>
                  <a:schemeClr val="tx2"/>
                </a:solidFill>
                <a:latin typeface="+mj-lt"/>
              </a:defRPr>
            </a:lvl9pPr>
          </a:lstStyle>
          <a:p>
            <a:pPr lvl="0"/>
            <a:r>
              <a:rPr lang="en-US" dirty="0"/>
              <a:t>01</a:t>
            </a:r>
          </a:p>
        </p:txBody>
      </p:sp>
      <p:sp>
        <p:nvSpPr>
          <p:cNvPr id="6" name="Text Placeholder 14">
            <a:extLst>
              <a:ext uri="{FF2B5EF4-FFF2-40B4-BE49-F238E27FC236}">
                <a16:creationId xmlns:a16="http://schemas.microsoft.com/office/drawing/2014/main" id="{B075C46A-5FF1-6971-B941-4DCAF33C3F85}"/>
              </a:ext>
            </a:extLst>
          </p:cNvPr>
          <p:cNvSpPr>
            <a:spLocks noGrp="1"/>
          </p:cNvSpPr>
          <p:nvPr>
            <p:ph type="body" sz="quarter" idx="27" hasCustomPrompt="1"/>
          </p:nvPr>
        </p:nvSpPr>
        <p:spPr>
          <a:xfrm>
            <a:off x="1447800" y="3313992"/>
            <a:ext cx="3561010" cy="276999"/>
          </a:xfrm>
        </p:spPr>
        <p:txBody>
          <a:bodyPr anchor="t"/>
          <a:lstStyle>
            <a:lvl1pPr>
              <a:lnSpc>
                <a:spcPct val="100000"/>
              </a:lnSpc>
              <a:spcAft>
                <a:spcPts val="0"/>
              </a:spcAft>
              <a:defRPr sz="2000">
                <a:solidFill>
                  <a:schemeClr val="bg2"/>
                </a:solidFill>
                <a:latin typeface="Marianne" panose="02000000000000000000" pitchFamily="2" charset="0"/>
              </a:defRPr>
            </a:lvl1pPr>
            <a:lvl2pPr>
              <a:spcAft>
                <a:spcPts val="0"/>
              </a:spcAft>
              <a:defRPr sz="2000">
                <a:solidFill>
                  <a:schemeClr val="tx2"/>
                </a:solidFill>
                <a:latin typeface="Marianne" panose="02000000000000000000" pitchFamily="2" charset="0"/>
              </a:defRPr>
            </a:lvl2pPr>
            <a:lvl3pPr>
              <a:spcAft>
                <a:spcPts val="0"/>
              </a:spcAft>
              <a:defRPr sz="2000">
                <a:solidFill>
                  <a:schemeClr val="tx2"/>
                </a:solidFill>
                <a:latin typeface="Marianne" panose="02000000000000000000" pitchFamily="2" charset="0"/>
              </a:defRPr>
            </a:lvl3pPr>
            <a:lvl4pPr>
              <a:spcAft>
                <a:spcPts val="0"/>
              </a:spcAft>
              <a:defRPr sz="2000">
                <a:solidFill>
                  <a:schemeClr val="tx2"/>
                </a:solidFill>
                <a:latin typeface="Marianne" panose="02000000000000000000" pitchFamily="2" charset="0"/>
              </a:defRPr>
            </a:lvl4pPr>
            <a:lvl5pPr>
              <a:spcAft>
                <a:spcPts val="0"/>
              </a:spcAft>
              <a:defRPr sz="2000">
                <a:solidFill>
                  <a:schemeClr val="tx2"/>
                </a:solidFill>
                <a:latin typeface="Marianne" panose="02000000000000000000" pitchFamily="2" charset="0"/>
              </a:defRPr>
            </a:lvl5pPr>
            <a:lvl6pPr>
              <a:spcAft>
                <a:spcPts val="0"/>
              </a:spcAft>
              <a:defRPr sz="2000">
                <a:solidFill>
                  <a:schemeClr val="tx2"/>
                </a:solidFill>
                <a:latin typeface="Marianne" panose="02000000000000000000" pitchFamily="2" charset="0"/>
              </a:defRPr>
            </a:lvl6pPr>
            <a:lvl7pPr>
              <a:spcAft>
                <a:spcPts val="0"/>
              </a:spcAft>
              <a:defRPr sz="2000">
                <a:solidFill>
                  <a:schemeClr val="tx2"/>
                </a:solidFill>
                <a:latin typeface="Marianne" panose="02000000000000000000" pitchFamily="2" charset="0"/>
              </a:defRPr>
            </a:lvl7pPr>
            <a:lvl8pPr>
              <a:spcAft>
                <a:spcPts val="0"/>
              </a:spcAft>
              <a:defRPr sz="2000">
                <a:solidFill>
                  <a:schemeClr val="tx2"/>
                </a:solidFill>
                <a:latin typeface="Marianne" panose="02000000000000000000" pitchFamily="2" charset="0"/>
              </a:defRPr>
            </a:lvl8pPr>
            <a:lvl9pPr>
              <a:spcAft>
                <a:spcPts val="0"/>
              </a:spcAft>
              <a:defRPr sz="2000">
                <a:solidFill>
                  <a:schemeClr val="tx2"/>
                </a:solidFill>
                <a:latin typeface="Marianne" panose="02000000000000000000" pitchFamily="2" charset="0"/>
              </a:defRPr>
            </a:lvl9pPr>
          </a:lstStyle>
          <a:p>
            <a:pPr lvl="0"/>
            <a:r>
              <a:rPr lang="en-US" dirty="0"/>
              <a:t>Lorem Ipsum dolor</a:t>
            </a:r>
            <a:endParaRPr lang="fr-FR" dirty="0"/>
          </a:p>
        </p:txBody>
      </p:sp>
      <p:sp>
        <p:nvSpPr>
          <p:cNvPr id="22" name="Text Placeholder 14">
            <a:extLst>
              <a:ext uri="{FF2B5EF4-FFF2-40B4-BE49-F238E27FC236}">
                <a16:creationId xmlns:a16="http://schemas.microsoft.com/office/drawing/2014/main" id="{2DC69141-017F-54CB-6745-EF0FA6520764}"/>
              </a:ext>
            </a:extLst>
          </p:cNvPr>
          <p:cNvSpPr>
            <a:spLocks noGrp="1"/>
          </p:cNvSpPr>
          <p:nvPr>
            <p:ph type="body" sz="quarter" idx="32" hasCustomPrompt="1"/>
          </p:nvPr>
        </p:nvSpPr>
        <p:spPr>
          <a:xfrm>
            <a:off x="5366419" y="3313992"/>
            <a:ext cx="620043" cy="276999"/>
          </a:xfrm>
        </p:spPr>
        <p:txBody>
          <a:bodyPr anchor="ctr"/>
          <a:lstStyle>
            <a:lvl1pPr algn="r">
              <a:lnSpc>
                <a:spcPct val="100000"/>
              </a:lnSpc>
              <a:spcAft>
                <a:spcPts val="0"/>
              </a:spcAft>
              <a:defRPr sz="1200">
                <a:solidFill>
                  <a:schemeClr val="bg2"/>
                </a:solidFill>
                <a:latin typeface="Marianne" panose="02000000000000000000" pitchFamily="2" charset="0"/>
              </a:defRPr>
            </a:lvl1pPr>
            <a:lvl2pPr algn="r">
              <a:lnSpc>
                <a:spcPct val="100000"/>
              </a:lnSpc>
              <a:spcAft>
                <a:spcPts val="0"/>
              </a:spcAft>
              <a:defRPr sz="1200">
                <a:solidFill>
                  <a:schemeClr val="tx2"/>
                </a:solidFill>
                <a:latin typeface="Marianne" panose="02000000000000000000" pitchFamily="2" charset="0"/>
              </a:defRPr>
            </a:lvl2pPr>
            <a:lvl3pPr algn="r">
              <a:lnSpc>
                <a:spcPct val="100000"/>
              </a:lnSpc>
              <a:spcAft>
                <a:spcPts val="0"/>
              </a:spcAft>
              <a:defRPr sz="1200">
                <a:solidFill>
                  <a:schemeClr val="tx2"/>
                </a:solidFill>
                <a:latin typeface="Marianne" panose="02000000000000000000" pitchFamily="2" charset="0"/>
              </a:defRPr>
            </a:lvl3pPr>
            <a:lvl4pPr algn="r">
              <a:lnSpc>
                <a:spcPct val="100000"/>
              </a:lnSpc>
              <a:spcAft>
                <a:spcPts val="0"/>
              </a:spcAft>
              <a:defRPr sz="1200">
                <a:solidFill>
                  <a:schemeClr val="tx2"/>
                </a:solidFill>
                <a:latin typeface="Marianne" panose="02000000000000000000" pitchFamily="2" charset="0"/>
              </a:defRPr>
            </a:lvl4pPr>
            <a:lvl5pPr algn="r">
              <a:lnSpc>
                <a:spcPct val="100000"/>
              </a:lnSpc>
              <a:spcAft>
                <a:spcPts val="0"/>
              </a:spcAft>
              <a:defRPr sz="1200">
                <a:solidFill>
                  <a:schemeClr val="tx2"/>
                </a:solidFill>
                <a:latin typeface="Marianne" panose="02000000000000000000" pitchFamily="2" charset="0"/>
              </a:defRPr>
            </a:lvl5pPr>
            <a:lvl6pPr algn="r">
              <a:lnSpc>
                <a:spcPct val="100000"/>
              </a:lnSpc>
              <a:spcAft>
                <a:spcPts val="0"/>
              </a:spcAft>
              <a:defRPr sz="1200">
                <a:solidFill>
                  <a:schemeClr val="tx2"/>
                </a:solidFill>
                <a:latin typeface="Marianne" panose="02000000000000000000" pitchFamily="2" charset="0"/>
              </a:defRPr>
            </a:lvl6pPr>
            <a:lvl7pPr algn="r">
              <a:lnSpc>
                <a:spcPct val="100000"/>
              </a:lnSpc>
              <a:spcAft>
                <a:spcPts val="0"/>
              </a:spcAft>
              <a:defRPr sz="1200">
                <a:solidFill>
                  <a:schemeClr val="tx2"/>
                </a:solidFill>
                <a:latin typeface="Marianne" panose="02000000000000000000" pitchFamily="2" charset="0"/>
              </a:defRPr>
            </a:lvl7pPr>
            <a:lvl8pPr algn="r">
              <a:lnSpc>
                <a:spcPct val="100000"/>
              </a:lnSpc>
              <a:spcAft>
                <a:spcPts val="0"/>
              </a:spcAft>
              <a:defRPr sz="1200">
                <a:solidFill>
                  <a:schemeClr val="tx2"/>
                </a:solidFill>
                <a:latin typeface="Marianne" panose="02000000000000000000" pitchFamily="2" charset="0"/>
              </a:defRPr>
            </a:lvl8pPr>
            <a:lvl9pPr algn="r">
              <a:lnSpc>
                <a:spcPct val="100000"/>
              </a:lnSpc>
              <a:spcAft>
                <a:spcPts val="0"/>
              </a:spcAft>
              <a:defRPr sz="1200">
                <a:solidFill>
                  <a:schemeClr val="tx2"/>
                </a:solidFill>
                <a:latin typeface="Marianne" panose="02000000000000000000" pitchFamily="2" charset="0"/>
              </a:defRPr>
            </a:lvl9pPr>
          </a:lstStyle>
          <a:p>
            <a:pPr lvl="0"/>
            <a:r>
              <a:rPr lang="en-US" dirty="0"/>
              <a:t>01</a:t>
            </a:r>
            <a:endParaRPr lang="fr-FR" dirty="0"/>
          </a:p>
        </p:txBody>
      </p:sp>
      <p:sp>
        <p:nvSpPr>
          <p:cNvPr id="34" name="Text Placeholder 14">
            <a:extLst>
              <a:ext uri="{FF2B5EF4-FFF2-40B4-BE49-F238E27FC236}">
                <a16:creationId xmlns:a16="http://schemas.microsoft.com/office/drawing/2014/main" id="{8B7314D0-B424-CD63-4B8A-B0A353CE2B45}"/>
              </a:ext>
            </a:extLst>
          </p:cNvPr>
          <p:cNvSpPr>
            <a:spLocks noGrp="1"/>
          </p:cNvSpPr>
          <p:nvPr>
            <p:ph type="body" sz="quarter" idx="38" hasCustomPrompt="1"/>
          </p:nvPr>
        </p:nvSpPr>
        <p:spPr>
          <a:xfrm>
            <a:off x="890271" y="3809282"/>
            <a:ext cx="386557" cy="386557"/>
          </a:xfrm>
          <a:prstGeom prst="ellipse">
            <a:avLst/>
          </a:prstGeom>
          <a:solidFill>
            <a:schemeClr val="accent2"/>
          </a:solidFill>
        </p:spPr>
        <p:txBody>
          <a:bodyPr anchor="ctr"/>
          <a:lstStyle>
            <a:lvl1pPr algn="ctr">
              <a:lnSpc>
                <a:spcPct val="100000"/>
              </a:lnSpc>
              <a:spcAft>
                <a:spcPts val="0"/>
              </a:spcAft>
              <a:defRPr sz="1800">
                <a:solidFill>
                  <a:schemeClr val="tx2"/>
                </a:solidFill>
                <a:latin typeface="+mj-lt"/>
              </a:defRPr>
            </a:lvl1pPr>
            <a:lvl2pPr algn="ctr">
              <a:lnSpc>
                <a:spcPct val="100000"/>
              </a:lnSpc>
              <a:spcAft>
                <a:spcPts val="0"/>
              </a:spcAft>
              <a:defRPr sz="1800">
                <a:solidFill>
                  <a:schemeClr val="tx2"/>
                </a:solidFill>
                <a:latin typeface="+mj-lt"/>
              </a:defRPr>
            </a:lvl2pPr>
            <a:lvl3pPr algn="ctr">
              <a:lnSpc>
                <a:spcPct val="100000"/>
              </a:lnSpc>
              <a:spcAft>
                <a:spcPts val="0"/>
              </a:spcAft>
              <a:defRPr sz="1800">
                <a:solidFill>
                  <a:schemeClr val="tx2"/>
                </a:solidFill>
                <a:latin typeface="+mj-lt"/>
              </a:defRPr>
            </a:lvl3pPr>
            <a:lvl4pPr algn="ctr">
              <a:lnSpc>
                <a:spcPct val="100000"/>
              </a:lnSpc>
              <a:spcAft>
                <a:spcPts val="0"/>
              </a:spcAft>
              <a:defRPr sz="1800">
                <a:solidFill>
                  <a:schemeClr val="tx2"/>
                </a:solidFill>
                <a:latin typeface="+mj-lt"/>
              </a:defRPr>
            </a:lvl4pPr>
            <a:lvl5pPr algn="ctr">
              <a:lnSpc>
                <a:spcPct val="100000"/>
              </a:lnSpc>
              <a:spcAft>
                <a:spcPts val="0"/>
              </a:spcAft>
              <a:defRPr sz="1800">
                <a:solidFill>
                  <a:schemeClr val="tx2"/>
                </a:solidFill>
                <a:latin typeface="+mj-lt"/>
              </a:defRPr>
            </a:lvl5pPr>
            <a:lvl6pPr algn="ctr">
              <a:lnSpc>
                <a:spcPct val="100000"/>
              </a:lnSpc>
              <a:spcAft>
                <a:spcPts val="0"/>
              </a:spcAft>
              <a:defRPr sz="1800">
                <a:solidFill>
                  <a:schemeClr val="tx2"/>
                </a:solidFill>
                <a:latin typeface="+mj-lt"/>
              </a:defRPr>
            </a:lvl6pPr>
            <a:lvl7pPr algn="ctr">
              <a:lnSpc>
                <a:spcPct val="100000"/>
              </a:lnSpc>
              <a:spcAft>
                <a:spcPts val="0"/>
              </a:spcAft>
              <a:defRPr sz="1800">
                <a:solidFill>
                  <a:schemeClr val="tx2"/>
                </a:solidFill>
                <a:latin typeface="+mj-lt"/>
              </a:defRPr>
            </a:lvl7pPr>
            <a:lvl8pPr algn="ctr">
              <a:lnSpc>
                <a:spcPct val="100000"/>
              </a:lnSpc>
              <a:spcAft>
                <a:spcPts val="0"/>
              </a:spcAft>
              <a:defRPr sz="1800">
                <a:solidFill>
                  <a:schemeClr val="tx2"/>
                </a:solidFill>
                <a:latin typeface="+mj-lt"/>
              </a:defRPr>
            </a:lvl8pPr>
            <a:lvl9pPr algn="ctr">
              <a:lnSpc>
                <a:spcPct val="100000"/>
              </a:lnSpc>
              <a:spcAft>
                <a:spcPts val="0"/>
              </a:spcAft>
              <a:defRPr sz="1800">
                <a:solidFill>
                  <a:schemeClr val="tx2"/>
                </a:solidFill>
                <a:latin typeface="+mj-lt"/>
              </a:defRPr>
            </a:lvl9pPr>
          </a:lstStyle>
          <a:p>
            <a:pPr lvl="0"/>
            <a:r>
              <a:rPr lang="en-US" dirty="0"/>
              <a:t>01</a:t>
            </a:r>
          </a:p>
        </p:txBody>
      </p:sp>
      <p:sp>
        <p:nvSpPr>
          <p:cNvPr id="7" name="Text Placeholder 14">
            <a:extLst>
              <a:ext uri="{FF2B5EF4-FFF2-40B4-BE49-F238E27FC236}">
                <a16:creationId xmlns:a16="http://schemas.microsoft.com/office/drawing/2014/main" id="{34427665-7EA5-1931-C168-6F9EADD64C19}"/>
              </a:ext>
            </a:extLst>
          </p:cNvPr>
          <p:cNvSpPr>
            <a:spLocks noGrp="1"/>
          </p:cNvSpPr>
          <p:nvPr>
            <p:ph type="body" sz="quarter" idx="28" hasCustomPrompt="1"/>
          </p:nvPr>
        </p:nvSpPr>
        <p:spPr>
          <a:xfrm>
            <a:off x="1447800" y="3864061"/>
            <a:ext cx="3561010" cy="276999"/>
          </a:xfrm>
        </p:spPr>
        <p:txBody>
          <a:bodyPr anchor="t"/>
          <a:lstStyle>
            <a:lvl1pPr>
              <a:lnSpc>
                <a:spcPct val="100000"/>
              </a:lnSpc>
              <a:spcAft>
                <a:spcPts val="0"/>
              </a:spcAft>
              <a:defRPr sz="2000">
                <a:solidFill>
                  <a:schemeClr val="bg2"/>
                </a:solidFill>
                <a:latin typeface="Marianne" panose="02000000000000000000" pitchFamily="2" charset="0"/>
              </a:defRPr>
            </a:lvl1pPr>
            <a:lvl2pPr>
              <a:spcAft>
                <a:spcPts val="0"/>
              </a:spcAft>
              <a:defRPr sz="2000">
                <a:solidFill>
                  <a:schemeClr val="tx2"/>
                </a:solidFill>
                <a:latin typeface="Marianne" panose="02000000000000000000" pitchFamily="2" charset="0"/>
              </a:defRPr>
            </a:lvl2pPr>
            <a:lvl3pPr>
              <a:spcAft>
                <a:spcPts val="0"/>
              </a:spcAft>
              <a:defRPr sz="2000">
                <a:solidFill>
                  <a:schemeClr val="tx2"/>
                </a:solidFill>
                <a:latin typeface="Marianne" panose="02000000000000000000" pitchFamily="2" charset="0"/>
              </a:defRPr>
            </a:lvl3pPr>
            <a:lvl4pPr>
              <a:spcAft>
                <a:spcPts val="0"/>
              </a:spcAft>
              <a:defRPr sz="2000">
                <a:solidFill>
                  <a:schemeClr val="tx2"/>
                </a:solidFill>
                <a:latin typeface="Marianne" panose="02000000000000000000" pitchFamily="2" charset="0"/>
              </a:defRPr>
            </a:lvl4pPr>
            <a:lvl5pPr>
              <a:spcAft>
                <a:spcPts val="0"/>
              </a:spcAft>
              <a:defRPr sz="2000">
                <a:solidFill>
                  <a:schemeClr val="tx2"/>
                </a:solidFill>
                <a:latin typeface="Marianne" panose="02000000000000000000" pitchFamily="2" charset="0"/>
              </a:defRPr>
            </a:lvl5pPr>
            <a:lvl6pPr>
              <a:spcAft>
                <a:spcPts val="0"/>
              </a:spcAft>
              <a:defRPr sz="2000">
                <a:solidFill>
                  <a:schemeClr val="tx2"/>
                </a:solidFill>
                <a:latin typeface="Marianne" panose="02000000000000000000" pitchFamily="2" charset="0"/>
              </a:defRPr>
            </a:lvl6pPr>
            <a:lvl7pPr>
              <a:spcAft>
                <a:spcPts val="0"/>
              </a:spcAft>
              <a:defRPr sz="2000">
                <a:solidFill>
                  <a:schemeClr val="tx2"/>
                </a:solidFill>
                <a:latin typeface="Marianne" panose="02000000000000000000" pitchFamily="2" charset="0"/>
              </a:defRPr>
            </a:lvl7pPr>
            <a:lvl8pPr>
              <a:spcAft>
                <a:spcPts val="0"/>
              </a:spcAft>
              <a:defRPr sz="2000">
                <a:solidFill>
                  <a:schemeClr val="tx2"/>
                </a:solidFill>
                <a:latin typeface="Marianne" panose="02000000000000000000" pitchFamily="2" charset="0"/>
              </a:defRPr>
            </a:lvl8pPr>
            <a:lvl9pPr>
              <a:spcAft>
                <a:spcPts val="0"/>
              </a:spcAft>
              <a:defRPr sz="2000">
                <a:solidFill>
                  <a:schemeClr val="tx2"/>
                </a:solidFill>
                <a:latin typeface="Marianne" panose="02000000000000000000" pitchFamily="2" charset="0"/>
              </a:defRPr>
            </a:lvl9pPr>
          </a:lstStyle>
          <a:p>
            <a:pPr lvl="0"/>
            <a:r>
              <a:rPr lang="en-US" dirty="0"/>
              <a:t>Lorem Ipsum dolor</a:t>
            </a:r>
            <a:endParaRPr lang="fr-FR" dirty="0"/>
          </a:p>
        </p:txBody>
      </p:sp>
      <p:sp>
        <p:nvSpPr>
          <p:cNvPr id="23" name="Text Placeholder 14">
            <a:extLst>
              <a:ext uri="{FF2B5EF4-FFF2-40B4-BE49-F238E27FC236}">
                <a16:creationId xmlns:a16="http://schemas.microsoft.com/office/drawing/2014/main" id="{A000BC19-DB50-E677-7355-D7CD4C783565}"/>
              </a:ext>
            </a:extLst>
          </p:cNvPr>
          <p:cNvSpPr>
            <a:spLocks noGrp="1"/>
          </p:cNvSpPr>
          <p:nvPr>
            <p:ph type="body" sz="quarter" idx="33" hasCustomPrompt="1"/>
          </p:nvPr>
        </p:nvSpPr>
        <p:spPr>
          <a:xfrm>
            <a:off x="5366419" y="3864061"/>
            <a:ext cx="620043" cy="276999"/>
          </a:xfrm>
        </p:spPr>
        <p:txBody>
          <a:bodyPr anchor="ctr"/>
          <a:lstStyle>
            <a:lvl1pPr algn="r">
              <a:lnSpc>
                <a:spcPct val="100000"/>
              </a:lnSpc>
              <a:spcAft>
                <a:spcPts val="0"/>
              </a:spcAft>
              <a:defRPr sz="1200">
                <a:solidFill>
                  <a:schemeClr val="bg2"/>
                </a:solidFill>
                <a:latin typeface="Marianne" panose="02000000000000000000" pitchFamily="2" charset="0"/>
              </a:defRPr>
            </a:lvl1pPr>
            <a:lvl2pPr algn="r">
              <a:lnSpc>
                <a:spcPct val="100000"/>
              </a:lnSpc>
              <a:spcAft>
                <a:spcPts val="0"/>
              </a:spcAft>
              <a:defRPr sz="1200">
                <a:solidFill>
                  <a:schemeClr val="tx2"/>
                </a:solidFill>
                <a:latin typeface="Marianne" panose="02000000000000000000" pitchFamily="2" charset="0"/>
              </a:defRPr>
            </a:lvl2pPr>
            <a:lvl3pPr algn="r">
              <a:lnSpc>
                <a:spcPct val="100000"/>
              </a:lnSpc>
              <a:spcAft>
                <a:spcPts val="0"/>
              </a:spcAft>
              <a:defRPr sz="1200">
                <a:solidFill>
                  <a:schemeClr val="tx2"/>
                </a:solidFill>
                <a:latin typeface="Marianne" panose="02000000000000000000" pitchFamily="2" charset="0"/>
              </a:defRPr>
            </a:lvl3pPr>
            <a:lvl4pPr algn="r">
              <a:lnSpc>
                <a:spcPct val="100000"/>
              </a:lnSpc>
              <a:spcAft>
                <a:spcPts val="0"/>
              </a:spcAft>
              <a:defRPr sz="1200">
                <a:solidFill>
                  <a:schemeClr val="tx2"/>
                </a:solidFill>
                <a:latin typeface="Marianne" panose="02000000000000000000" pitchFamily="2" charset="0"/>
              </a:defRPr>
            </a:lvl4pPr>
            <a:lvl5pPr algn="r">
              <a:lnSpc>
                <a:spcPct val="100000"/>
              </a:lnSpc>
              <a:spcAft>
                <a:spcPts val="0"/>
              </a:spcAft>
              <a:defRPr sz="1200">
                <a:solidFill>
                  <a:schemeClr val="tx2"/>
                </a:solidFill>
                <a:latin typeface="Marianne" panose="02000000000000000000" pitchFamily="2" charset="0"/>
              </a:defRPr>
            </a:lvl5pPr>
            <a:lvl6pPr algn="r">
              <a:lnSpc>
                <a:spcPct val="100000"/>
              </a:lnSpc>
              <a:spcAft>
                <a:spcPts val="0"/>
              </a:spcAft>
              <a:defRPr sz="1200">
                <a:solidFill>
                  <a:schemeClr val="tx2"/>
                </a:solidFill>
                <a:latin typeface="Marianne" panose="02000000000000000000" pitchFamily="2" charset="0"/>
              </a:defRPr>
            </a:lvl6pPr>
            <a:lvl7pPr algn="r">
              <a:lnSpc>
                <a:spcPct val="100000"/>
              </a:lnSpc>
              <a:spcAft>
                <a:spcPts val="0"/>
              </a:spcAft>
              <a:defRPr sz="1200">
                <a:solidFill>
                  <a:schemeClr val="tx2"/>
                </a:solidFill>
                <a:latin typeface="Marianne" panose="02000000000000000000" pitchFamily="2" charset="0"/>
              </a:defRPr>
            </a:lvl7pPr>
            <a:lvl8pPr algn="r">
              <a:lnSpc>
                <a:spcPct val="100000"/>
              </a:lnSpc>
              <a:spcAft>
                <a:spcPts val="0"/>
              </a:spcAft>
              <a:defRPr sz="1200">
                <a:solidFill>
                  <a:schemeClr val="tx2"/>
                </a:solidFill>
                <a:latin typeface="Marianne" panose="02000000000000000000" pitchFamily="2" charset="0"/>
              </a:defRPr>
            </a:lvl8pPr>
            <a:lvl9pPr algn="r">
              <a:lnSpc>
                <a:spcPct val="100000"/>
              </a:lnSpc>
              <a:spcAft>
                <a:spcPts val="0"/>
              </a:spcAft>
              <a:defRPr sz="1200">
                <a:solidFill>
                  <a:schemeClr val="tx2"/>
                </a:solidFill>
                <a:latin typeface="Marianne" panose="02000000000000000000" pitchFamily="2" charset="0"/>
              </a:defRPr>
            </a:lvl9pPr>
          </a:lstStyle>
          <a:p>
            <a:pPr lvl="0"/>
            <a:r>
              <a:rPr lang="en-US" dirty="0"/>
              <a:t>01</a:t>
            </a:r>
            <a:endParaRPr lang="fr-FR" dirty="0"/>
          </a:p>
        </p:txBody>
      </p:sp>
      <p:sp>
        <p:nvSpPr>
          <p:cNvPr id="35" name="Text Placeholder 14">
            <a:extLst>
              <a:ext uri="{FF2B5EF4-FFF2-40B4-BE49-F238E27FC236}">
                <a16:creationId xmlns:a16="http://schemas.microsoft.com/office/drawing/2014/main" id="{E7E3DB5D-9972-95BF-8E26-B41F2DD80B13}"/>
              </a:ext>
            </a:extLst>
          </p:cNvPr>
          <p:cNvSpPr>
            <a:spLocks noGrp="1"/>
          </p:cNvSpPr>
          <p:nvPr>
            <p:ph type="body" sz="quarter" idx="39" hasCustomPrompt="1"/>
          </p:nvPr>
        </p:nvSpPr>
        <p:spPr>
          <a:xfrm>
            <a:off x="890271" y="4359351"/>
            <a:ext cx="386557" cy="386557"/>
          </a:xfrm>
          <a:prstGeom prst="ellipse">
            <a:avLst/>
          </a:prstGeom>
          <a:solidFill>
            <a:schemeClr val="accent2"/>
          </a:solidFill>
        </p:spPr>
        <p:txBody>
          <a:bodyPr anchor="ctr"/>
          <a:lstStyle>
            <a:lvl1pPr algn="ctr">
              <a:lnSpc>
                <a:spcPct val="100000"/>
              </a:lnSpc>
              <a:spcAft>
                <a:spcPts val="0"/>
              </a:spcAft>
              <a:defRPr sz="1800">
                <a:solidFill>
                  <a:schemeClr val="tx2"/>
                </a:solidFill>
                <a:latin typeface="+mj-lt"/>
              </a:defRPr>
            </a:lvl1pPr>
            <a:lvl2pPr algn="ctr">
              <a:lnSpc>
                <a:spcPct val="100000"/>
              </a:lnSpc>
              <a:spcAft>
                <a:spcPts val="0"/>
              </a:spcAft>
              <a:defRPr sz="1800">
                <a:solidFill>
                  <a:schemeClr val="tx2"/>
                </a:solidFill>
                <a:latin typeface="+mj-lt"/>
              </a:defRPr>
            </a:lvl2pPr>
            <a:lvl3pPr algn="ctr">
              <a:lnSpc>
                <a:spcPct val="100000"/>
              </a:lnSpc>
              <a:spcAft>
                <a:spcPts val="0"/>
              </a:spcAft>
              <a:defRPr sz="1800">
                <a:solidFill>
                  <a:schemeClr val="tx2"/>
                </a:solidFill>
                <a:latin typeface="+mj-lt"/>
              </a:defRPr>
            </a:lvl3pPr>
            <a:lvl4pPr algn="ctr">
              <a:lnSpc>
                <a:spcPct val="100000"/>
              </a:lnSpc>
              <a:spcAft>
                <a:spcPts val="0"/>
              </a:spcAft>
              <a:defRPr sz="1800">
                <a:solidFill>
                  <a:schemeClr val="tx2"/>
                </a:solidFill>
                <a:latin typeface="+mj-lt"/>
              </a:defRPr>
            </a:lvl4pPr>
            <a:lvl5pPr algn="ctr">
              <a:lnSpc>
                <a:spcPct val="100000"/>
              </a:lnSpc>
              <a:spcAft>
                <a:spcPts val="0"/>
              </a:spcAft>
              <a:defRPr sz="1800">
                <a:solidFill>
                  <a:schemeClr val="tx2"/>
                </a:solidFill>
                <a:latin typeface="+mj-lt"/>
              </a:defRPr>
            </a:lvl5pPr>
            <a:lvl6pPr algn="ctr">
              <a:lnSpc>
                <a:spcPct val="100000"/>
              </a:lnSpc>
              <a:spcAft>
                <a:spcPts val="0"/>
              </a:spcAft>
              <a:defRPr sz="1800">
                <a:solidFill>
                  <a:schemeClr val="tx2"/>
                </a:solidFill>
                <a:latin typeface="+mj-lt"/>
              </a:defRPr>
            </a:lvl6pPr>
            <a:lvl7pPr algn="ctr">
              <a:lnSpc>
                <a:spcPct val="100000"/>
              </a:lnSpc>
              <a:spcAft>
                <a:spcPts val="0"/>
              </a:spcAft>
              <a:defRPr sz="1800">
                <a:solidFill>
                  <a:schemeClr val="tx2"/>
                </a:solidFill>
                <a:latin typeface="+mj-lt"/>
              </a:defRPr>
            </a:lvl7pPr>
            <a:lvl8pPr algn="ctr">
              <a:lnSpc>
                <a:spcPct val="100000"/>
              </a:lnSpc>
              <a:spcAft>
                <a:spcPts val="0"/>
              </a:spcAft>
              <a:defRPr sz="1800">
                <a:solidFill>
                  <a:schemeClr val="tx2"/>
                </a:solidFill>
                <a:latin typeface="+mj-lt"/>
              </a:defRPr>
            </a:lvl8pPr>
            <a:lvl9pPr algn="ctr">
              <a:lnSpc>
                <a:spcPct val="100000"/>
              </a:lnSpc>
              <a:spcAft>
                <a:spcPts val="0"/>
              </a:spcAft>
              <a:defRPr sz="1800">
                <a:solidFill>
                  <a:schemeClr val="tx2"/>
                </a:solidFill>
                <a:latin typeface="+mj-lt"/>
              </a:defRPr>
            </a:lvl9pPr>
          </a:lstStyle>
          <a:p>
            <a:pPr lvl="0"/>
            <a:r>
              <a:rPr lang="en-US" dirty="0"/>
              <a:t>01</a:t>
            </a:r>
          </a:p>
        </p:txBody>
      </p:sp>
      <p:sp>
        <p:nvSpPr>
          <p:cNvPr id="11" name="Text Placeholder 14">
            <a:extLst>
              <a:ext uri="{FF2B5EF4-FFF2-40B4-BE49-F238E27FC236}">
                <a16:creationId xmlns:a16="http://schemas.microsoft.com/office/drawing/2014/main" id="{D20FE6B7-05BF-A511-A0CC-06B5A4776BF7}"/>
              </a:ext>
            </a:extLst>
          </p:cNvPr>
          <p:cNvSpPr>
            <a:spLocks noGrp="1"/>
          </p:cNvSpPr>
          <p:nvPr>
            <p:ph type="body" sz="quarter" idx="29" hasCustomPrompt="1"/>
          </p:nvPr>
        </p:nvSpPr>
        <p:spPr>
          <a:xfrm>
            <a:off x="1447800" y="4414130"/>
            <a:ext cx="3561010" cy="276999"/>
          </a:xfrm>
        </p:spPr>
        <p:txBody>
          <a:bodyPr anchor="t"/>
          <a:lstStyle>
            <a:lvl1pPr>
              <a:lnSpc>
                <a:spcPct val="100000"/>
              </a:lnSpc>
              <a:spcAft>
                <a:spcPts val="0"/>
              </a:spcAft>
              <a:defRPr sz="2000">
                <a:solidFill>
                  <a:schemeClr val="bg2"/>
                </a:solidFill>
                <a:latin typeface="Marianne" panose="02000000000000000000" pitchFamily="2" charset="0"/>
              </a:defRPr>
            </a:lvl1pPr>
            <a:lvl2pPr>
              <a:spcAft>
                <a:spcPts val="0"/>
              </a:spcAft>
              <a:defRPr sz="2000">
                <a:solidFill>
                  <a:schemeClr val="tx2"/>
                </a:solidFill>
                <a:latin typeface="Marianne" panose="02000000000000000000" pitchFamily="2" charset="0"/>
              </a:defRPr>
            </a:lvl2pPr>
            <a:lvl3pPr>
              <a:spcAft>
                <a:spcPts val="0"/>
              </a:spcAft>
              <a:defRPr sz="2000">
                <a:solidFill>
                  <a:schemeClr val="tx2"/>
                </a:solidFill>
                <a:latin typeface="Marianne" panose="02000000000000000000" pitchFamily="2" charset="0"/>
              </a:defRPr>
            </a:lvl3pPr>
            <a:lvl4pPr>
              <a:spcAft>
                <a:spcPts val="0"/>
              </a:spcAft>
              <a:defRPr sz="2000">
                <a:solidFill>
                  <a:schemeClr val="tx2"/>
                </a:solidFill>
                <a:latin typeface="Marianne" panose="02000000000000000000" pitchFamily="2" charset="0"/>
              </a:defRPr>
            </a:lvl4pPr>
            <a:lvl5pPr>
              <a:spcAft>
                <a:spcPts val="0"/>
              </a:spcAft>
              <a:defRPr sz="2000">
                <a:solidFill>
                  <a:schemeClr val="tx2"/>
                </a:solidFill>
                <a:latin typeface="Marianne" panose="02000000000000000000" pitchFamily="2" charset="0"/>
              </a:defRPr>
            </a:lvl5pPr>
            <a:lvl6pPr>
              <a:spcAft>
                <a:spcPts val="0"/>
              </a:spcAft>
              <a:defRPr sz="2000">
                <a:solidFill>
                  <a:schemeClr val="tx2"/>
                </a:solidFill>
                <a:latin typeface="Marianne" panose="02000000000000000000" pitchFamily="2" charset="0"/>
              </a:defRPr>
            </a:lvl6pPr>
            <a:lvl7pPr>
              <a:spcAft>
                <a:spcPts val="0"/>
              </a:spcAft>
              <a:defRPr sz="2000">
                <a:solidFill>
                  <a:schemeClr val="tx2"/>
                </a:solidFill>
                <a:latin typeface="Marianne" panose="02000000000000000000" pitchFamily="2" charset="0"/>
              </a:defRPr>
            </a:lvl7pPr>
            <a:lvl8pPr>
              <a:spcAft>
                <a:spcPts val="0"/>
              </a:spcAft>
              <a:defRPr sz="2000">
                <a:solidFill>
                  <a:schemeClr val="tx2"/>
                </a:solidFill>
                <a:latin typeface="Marianne" panose="02000000000000000000" pitchFamily="2" charset="0"/>
              </a:defRPr>
            </a:lvl8pPr>
            <a:lvl9pPr>
              <a:spcAft>
                <a:spcPts val="0"/>
              </a:spcAft>
              <a:defRPr sz="2000">
                <a:solidFill>
                  <a:schemeClr val="tx2"/>
                </a:solidFill>
                <a:latin typeface="Marianne" panose="02000000000000000000" pitchFamily="2" charset="0"/>
              </a:defRPr>
            </a:lvl9pPr>
          </a:lstStyle>
          <a:p>
            <a:pPr lvl="0"/>
            <a:r>
              <a:rPr lang="en-US" dirty="0"/>
              <a:t>Lorem Ipsum dolor</a:t>
            </a:r>
            <a:endParaRPr lang="fr-FR" dirty="0"/>
          </a:p>
        </p:txBody>
      </p:sp>
      <p:sp>
        <p:nvSpPr>
          <p:cNvPr id="27" name="Text Placeholder 14">
            <a:extLst>
              <a:ext uri="{FF2B5EF4-FFF2-40B4-BE49-F238E27FC236}">
                <a16:creationId xmlns:a16="http://schemas.microsoft.com/office/drawing/2014/main" id="{BEB2FB84-7627-2484-7150-6E9A9BA91436}"/>
              </a:ext>
            </a:extLst>
          </p:cNvPr>
          <p:cNvSpPr>
            <a:spLocks noGrp="1"/>
          </p:cNvSpPr>
          <p:nvPr>
            <p:ph type="body" sz="quarter" idx="34" hasCustomPrompt="1"/>
          </p:nvPr>
        </p:nvSpPr>
        <p:spPr>
          <a:xfrm>
            <a:off x="5366419" y="4414130"/>
            <a:ext cx="620043" cy="276999"/>
          </a:xfrm>
        </p:spPr>
        <p:txBody>
          <a:bodyPr anchor="ctr"/>
          <a:lstStyle>
            <a:lvl1pPr algn="r">
              <a:lnSpc>
                <a:spcPct val="100000"/>
              </a:lnSpc>
              <a:spcAft>
                <a:spcPts val="0"/>
              </a:spcAft>
              <a:defRPr sz="1200">
                <a:solidFill>
                  <a:schemeClr val="bg2"/>
                </a:solidFill>
                <a:latin typeface="Marianne" panose="02000000000000000000" pitchFamily="2" charset="0"/>
              </a:defRPr>
            </a:lvl1pPr>
            <a:lvl2pPr algn="r">
              <a:lnSpc>
                <a:spcPct val="100000"/>
              </a:lnSpc>
              <a:spcAft>
                <a:spcPts val="0"/>
              </a:spcAft>
              <a:defRPr sz="1200">
                <a:solidFill>
                  <a:schemeClr val="tx2"/>
                </a:solidFill>
                <a:latin typeface="Marianne" panose="02000000000000000000" pitchFamily="2" charset="0"/>
              </a:defRPr>
            </a:lvl2pPr>
            <a:lvl3pPr algn="r">
              <a:lnSpc>
                <a:spcPct val="100000"/>
              </a:lnSpc>
              <a:spcAft>
                <a:spcPts val="0"/>
              </a:spcAft>
              <a:defRPr sz="1200">
                <a:solidFill>
                  <a:schemeClr val="tx2"/>
                </a:solidFill>
                <a:latin typeface="Marianne" panose="02000000000000000000" pitchFamily="2" charset="0"/>
              </a:defRPr>
            </a:lvl3pPr>
            <a:lvl4pPr algn="r">
              <a:lnSpc>
                <a:spcPct val="100000"/>
              </a:lnSpc>
              <a:spcAft>
                <a:spcPts val="0"/>
              </a:spcAft>
              <a:defRPr sz="1200">
                <a:solidFill>
                  <a:schemeClr val="tx2"/>
                </a:solidFill>
                <a:latin typeface="Marianne" panose="02000000000000000000" pitchFamily="2" charset="0"/>
              </a:defRPr>
            </a:lvl4pPr>
            <a:lvl5pPr algn="r">
              <a:lnSpc>
                <a:spcPct val="100000"/>
              </a:lnSpc>
              <a:spcAft>
                <a:spcPts val="0"/>
              </a:spcAft>
              <a:defRPr sz="1200">
                <a:solidFill>
                  <a:schemeClr val="tx2"/>
                </a:solidFill>
                <a:latin typeface="Marianne" panose="02000000000000000000" pitchFamily="2" charset="0"/>
              </a:defRPr>
            </a:lvl5pPr>
            <a:lvl6pPr algn="r">
              <a:lnSpc>
                <a:spcPct val="100000"/>
              </a:lnSpc>
              <a:spcAft>
                <a:spcPts val="0"/>
              </a:spcAft>
              <a:defRPr sz="1200">
                <a:solidFill>
                  <a:schemeClr val="tx2"/>
                </a:solidFill>
                <a:latin typeface="Marianne" panose="02000000000000000000" pitchFamily="2" charset="0"/>
              </a:defRPr>
            </a:lvl6pPr>
            <a:lvl7pPr algn="r">
              <a:lnSpc>
                <a:spcPct val="100000"/>
              </a:lnSpc>
              <a:spcAft>
                <a:spcPts val="0"/>
              </a:spcAft>
              <a:defRPr sz="1200">
                <a:solidFill>
                  <a:schemeClr val="tx2"/>
                </a:solidFill>
                <a:latin typeface="Marianne" panose="02000000000000000000" pitchFamily="2" charset="0"/>
              </a:defRPr>
            </a:lvl7pPr>
            <a:lvl8pPr algn="r">
              <a:lnSpc>
                <a:spcPct val="100000"/>
              </a:lnSpc>
              <a:spcAft>
                <a:spcPts val="0"/>
              </a:spcAft>
              <a:defRPr sz="1200">
                <a:solidFill>
                  <a:schemeClr val="tx2"/>
                </a:solidFill>
                <a:latin typeface="Marianne" panose="02000000000000000000" pitchFamily="2" charset="0"/>
              </a:defRPr>
            </a:lvl8pPr>
            <a:lvl9pPr algn="r">
              <a:lnSpc>
                <a:spcPct val="100000"/>
              </a:lnSpc>
              <a:spcAft>
                <a:spcPts val="0"/>
              </a:spcAft>
              <a:defRPr sz="1200">
                <a:solidFill>
                  <a:schemeClr val="tx2"/>
                </a:solidFill>
                <a:latin typeface="Marianne" panose="02000000000000000000" pitchFamily="2" charset="0"/>
              </a:defRPr>
            </a:lvl9pPr>
          </a:lstStyle>
          <a:p>
            <a:pPr lvl="0"/>
            <a:r>
              <a:rPr lang="en-US" dirty="0"/>
              <a:t>01</a:t>
            </a:r>
            <a:endParaRPr lang="fr-FR" dirty="0"/>
          </a:p>
        </p:txBody>
      </p:sp>
      <p:sp>
        <p:nvSpPr>
          <p:cNvPr id="36" name="Text Placeholder 14">
            <a:extLst>
              <a:ext uri="{FF2B5EF4-FFF2-40B4-BE49-F238E27FC236}">
                <a16:creationId xmlns:a16="http://schemas.microsoft.com/office/drawing/2014/main" id="{96DDA1FC-B4C7-ACA8-6757-196599F8FEF6}"/>
              </a:ext>
            </a:extLst>
          </p:cNvPr>
          <p:cNvSpPr>
            <a:spLocks noGrp="1"/>
          </p:cNvSpPr>
          <p:nvPr>
            <p:ph type="body" sz="quarter" idx="40" hasCustomPrompt="1"/>
          </p:nvPr>
        </p:nvSpPr>
        <p:spPr>
          <a:xfrm>
            <a:off x="890271" y="4909419"/>
            <a:ext cx="386557" cy="386557"/>
          </a:xfrm>
          <a:prstGeom prst="ellipse">
            <a:avLst/>
          </a:prstGeom>
          <a:solidFill>
            <a:schemeClr val="accent2"/>
          </a:solidFill>
        </p:spPr>
        <p:txBody>
          <a:bodyPr anchor="ctr"/>
          <a:lstStyle>
            <a:lvl1pPr algn="ctr">
              <a:lnSpc>
                <a:spcPct val="100000"/>
              </a:lnSpc>
              <a:spcAft>
                <a:spcPts val="0"/>
              </a:spcAft>
              <a:defRPr sz="1800">
                <a:solidFill>
                  <a:schemeClr val="tx2"/>
                </a:solidFill>
                <a:latin typeface="+mj-lt"/>
              </a:defRPr>
            </a:lvl1pPr>
            <a:lvl2pPr algn="ctr">
              <a:lnSpc>
                <a:spcPct val="100000"/>
              </a:lnSpc>
              <a:spcAft>
                <a:spcPts val="0"/>
              </a:spcAft>
              <a:defRPr sz="1800">
                <a:solidFill>
                  <a:schemeClr val="tx2"/>
                </a:solidFill>
                <a:latin typeface="+mj-lt"/>
              </a:defRPr>
            </a:lvl2pPr>
            <a:lvl3pPr algn="ctr">
              <a:lnSpc>
                <a:spcPct val="100000"/>
              </a:lnSpc>
              <a:spcAft>
                <a:spcPts val="0"/>
              </a:spcAft>
              <a:defRPr sz="1800">
                <a:solidFill>
                  <a:schemeClr val="tx2"/>
                </a:solidFill>
                <a:latin typeface="+mj-lt"/>
              </a:defRPr>
            </a:lvl3pPr>
            <a:lvl4pPr algn="ctr">
              <a:lnSpc>
                <a:spcPct val="100000"/>
              </a:lnSpc>
              <a:spcAft>
                <a:spcPts val="0"/>
              </a:spcAft>
              <a:defRPr sz="1800">
                <a:solidFill>
                  <a:schemeClr val="tx2"/>
                </a:solidFill>
                <a:latin typeface="+mj-lt"/>
              </a:defRPr>
            </a:lvl4pPr>
            <a:lvl5pPr algn="ctr">
              <a:lnSpc>
                <a:spcPct val="100000"/>
              </a:lnSpc>
              <a:spcAft>
                <a:spcPts val="0"/>
              </a:spcAft>
              <a:defRPr sz="1800">
                <a:solidFill>
                  <a:schemeClr val="tx2"/>
                </a:solidFill>
                <a:latin typeface="+mj-lt"/>
              </a:defRPr>
            </a:lvl5pPr>
            <a:lvl6pPr algn="ctr">
              <a:lnSpc>
                <a:spcPct val="100000"/>
              </a:lnSpc>
              <a:spcAft>
                <a:spcPts val="0"/>
              </a:spcAft>
              <a:defRPr sz="1800">
                <a:solidFill>
                  <a:schemeClr val="tx2"/>
                </a:solidFill>
                <a:latin typeface="+mj-lt"/>
              </a:defRPr>
            </a:lvl6pPr>
            <a:lvl7pPr algn="ctr">
              <a:lnSpc>
                <a:spcPct val="100000"/>
              </a:lnSpc>
              <a:spcAft>
                <a:spcPts val="0"/>
              </a:spcAft>
              <a:defRPr sz="1800">
                <a:solidFill>
                  <a:schemeClr val="tx2"/>
                </a:solidFill>
                <a:latin typeface="+mj-lt"/>
              </a:defRPr>
            </a:lvl7pPr>
            <a:lvl8pPr algn="ctr">
              <a:lnSpc>
                <a:spcPct val="100000"/>
              </a:lnSpc>
              <a:spcAft>
                <a:spcPts val="0"/>
              </a:spcAft>
              <a:defRPr sz="1800">
                <a:solidFill>
                  <a:schemeClr val="tx2"/>
                </a:solidFill>
                <a:latin typeface="+mj-lt"/>
              </a:defRPr>
            </a:lvl8pPr>
            <a:lvl9pPr algn="ctr">
              <a:lnSpc>
                <a:spcPct val="100000"/>
              </a:lnSpc>
              <a:spcAft>
                <a:spcPts val="0"/>
              </a:spcAft>
              <a:defRPr sz="1800">
                <a:solidFill>
                  <a:schemeClr val="tx2"/>
                </a:solidFill>
                <a:latin typeface="+mj-lt"/>
              </a:defRPr>
            </a:lvl9pPr>
          </a:lstStyle>
          <a:p>
            <a:pPr lvl="0"/>
            <a:r>
              <a:rPr lang="en-US" dirty="0"/>
              <a:t>01</a:t>
            </a:r>
          </a:p>
        </p:txBody>
      </p:sp>
      <p:sp>
        <p:nvSpPr>
          <p:cNvPr id="18" name="Text Placeholder 14">
            <a:extLst>
              <a:ext uri="{FF2B5EF4-FFF2-40B4-BE49-F238E27FC236}">
                <a16:creationId xmlns:a16="http://schemas.microsoft.com/office/drawing/2014/main" id="{F9843044-F090-699F-98AE-9CDDABBFF63A}"/>
              </a:ext>
            </a:extLst>
          </p:cNvPr>
          <p:cNvSpPr>
            <a:spLocks noGrp="1"/>
          </p:cNvSpPr>
          <p:nvPr>
            <p:ph type="body" sz="quarter" idx="30" hasCustomPrompt="1"/>
          </p:nvPr>
        </p:nvSpPr>
        <p:spPr>
          <a:xfrm>
            <a:off x="1447800" y="4964198"/>
            <a:ext cx="3561010" cy="276999"/>
          </a:xfrm>
        </p:spPr>
        <p:txBody>
          <a:bodyPr anchor="t"/>
          <a:lstStyle>
            <a:lvl1pPr>
              <a:lnSpc>
                <a:spcPct val="100000"/>
              </a:lnSpc>
              <a:spcAft>
                <a:spcPts val="0"/>
              </a:spcAft>
              <a:defRPr sz="2000">
                <a:solidFill>
                  <a:schemeClr val="bg2"/>
                </a:solidFill>
                <a:latin typeface="Marianne" panose="02000000000000000000" pitchFamily="2" charset="0"/>
              </a:defRPr>
            </a:lvl1pPr>
            <a:lvl2pPr>
              <a:spcAft>
                <a:spcPts val="0"/>
              </a:spcAft>
              <a:defRPr sz="2000">
                <a:solidFill>
                  <a:schemeClr val="tx2"/>
                </a:solidFill>
                <a:latin typeface="Marianne" panose="02000000000000000000" pitchFamily="2" charset="0"/>
              </a:defRPr>
            </a:lvl2pPr>
            <a:lvl3pPr>
              <a:spcAft>
                <a:spcPts val="0"/>
              </a:spcAft>
              <a:defRPr sz="2000">
                <a:solidFill>
                  <a:schemeClr val="tx2"/>
                </a:solidFill>
                <a:latin typeface="Marianne" panose="02000000000000000000" pitchFamily="2" charset="0"/>
              </a:defRPr>
            </a:lvl3pPr>
            <a:lvl4pPr>
              <a:spcAft>
                <a:spcPts val="0"/>
              </a:spcAft>
              <a:defRPr sz="2000">
                <a:solidFill>
                  <a:schemeClr val="tx2"/>
                </a:solidFill>
                <a:latin typeface="Marianne" panose="02000000000000000000" pitchFamily="2" charset="0"/>
              </a:defRPr>
            </a:lvl4pPr>
            <a:lvl5pPr>
              <a:spcAft>
                <a:spcPts val="0"/>
              </a:spcAft>
              <a:defRPr sz="2000">
                <a:solidFill>
                  <a:schemeClr val="tx2"/>
                </a:solidFill>
                <a:latin typeface="Marianne" panose="02000000000000000000" pitchFamily="2" charset="0"/>
              </a:defRPr>
            </a:lvl5pPr>
            <a:lvl6pPr>
              <a:spcAft>
                <a:spcPts val="0"/>
              </a:spcAft>
              <a:defRPr sz="2000">
                <a:solidFill>
                  <a:schemeClr val="tx2"/>
                </a:solidFill>
                <a:latin typeface="Marianne" panose="02000000000000000000" pitchFamily="2" charset="0"/>
              </a:defRPr>
            </a:lvl6pPr>
            <a:lvl7pPr>
              <a:spcAft>
                <a:spcPts val="0"/>
              </a:spcAft>
              <a:defRPr sz="2000">
                <a:solidFill>
                  <a:schemeClr val="tx2"/>
                </a:solidFill>
                <a:latin typeface="Marianne" panose="02000000000000000000" pitchFamily="2" charset="0"/>
              </a:defRPr>
            </a:lvl7pPr>
            <a:lvl8pPr>
              <a:spcAft>
                <a:spcPts val="0"/>
              </a:spcAft>
              <a:defRPr sz="2000">
                <a:solidFill>
                  <a:schemeClr val="tx2"/>
                </a:solidFill>
                <a:latin typeface="Marianne" panose="02000000000000000000" pitchFamily="2" charset="0"/>
              </a:defRPr>
            </a:lvl8pPr>
            <a:lvl9pPr>
              <a:spcAft>
                <a:spcPts val="0"/>
              </a:spcAft>
              <a:defRPr sz="2000">
                <a:solidFill>
                  <a:schemeClr val="tx2"/>
                </a:solidFill>
                <a:latin typeface="Marianne" panose="02000000000000000000" pitchFamily="2" charset="0"/>
              </a:defRPr>
            </a:lvl9pPr>
          </a:lstStyle>
          <a:p>
            <a:pPr lvl="0"/>
            <a:r>
              <a:rPr lang="en-US" dirty="0"/>
              <a:t>Lorem Ipsum dolor</a:t>
            </a:r>
            <a:endParaRPr lang="fr-FR" dirty="0"/>
          </a:p>
        </p:txBody>
      </p:sp>
      <p:sp>
        <p:nvSpPr>
          <p:cNvPr id="28" name="Text Placeholder 14">
            <a:extLst>
              <a:ext uri="{FF2B5EF4-FFF2-40B4-BE49-F238E27FC236}">
                <a16:creationId xmlns:a16="http://schemas.microsoft.com/office/drawing/2014/main" id="{AD052443-8F73-B181-4555-CADF915EF919}"/>
              </a:ext>
            </a:extLst>
          </p:cNvPr>
          <p:cNvSpPr>
            <a:spLocks noGrp="1"/>
          </p:cNvSpPr>
          <p:nvPr>
            <p:ph type="body" sz="quarter" idx="35" hasCustomPrompt="1"/>
          </p:nvPr>
        </p:nvSpPr>
        <p:spPr>
          <a:xfrm>
            <a:off x="5366419" y="4964198"/>
            <a:ext cx="620043" cy="276999"/>
          </a:xfrm>
        </p:spPr>
        <p:txBody>
          <a:bodyPr anchor="ctr"/>
          <a:lstStyle>
            <a:lvl1pPr algn="r">
              <a:lnSpc>
                <a:spcPct val="100000"/>
              </a:lnSpc>
              <a:spcAft>
                <a:spcPts val="0"/>
              </a:spcAft>
              <a:defRPr sz="1200">
                <a:solidFill>
                  <a:schemeClr val="bg2"/>
                </a:solidFill>
                <a:latin typeface="Marianne" panose="02000000000000000000" pitchFamily="2" charset="0"/>
              </a:defRPr>
            </a:lvl1pPr>
            <a:lvl2pPr algn="r">
              <a:lnSpc>
                <a:spcPct val="100000"/>
              </a:lnSpc>
              <a:spcAft>
                <a:spcPts val="0"/>
              </a:spcAft>
              <a:defRPr sz="1200">
                <a:solidFill>
                  <a:schemeClr val="tx2"/>
                </a:solidFill>
                <a:latin typeface="Marianne" panose="02000000000000000000" pitchFamily="2" charset="0"/>
              </a:defRPr>
            </a:lvl2pPr>
            <a:lvl3pPr algn="r">
              <a:lnSpc>
                <a:spcPct val="100000"/>
              </a:lnSpc>
              <a:spcAft>
                <a:spcPts val="0"/>
              </a:spcAft>
              <a:defRPr sz="1200">
                <a:solidFill>
                  <a:schemeClr val="tx2"/>
                </a:solidFill>
                <a:latin typeface="Marianne" panose="02000000000000000000" pitchFamily="2" charset="0"/>
              </a:defRPr>
            </a:lvl3pPr>
            <a:lvl4pPr algn="r">
              <a:lnSpc>
                <a:spcPct val="100000"/>
              </a:lnSpc>
              <a:spcAft>
                <a:spcPts val="0"/>
              </a:spcAft>
              <a:defRPr sz="1200">
                <a:solidFill>
                  <a:schemeClr val="tx2"/>
                </a:solidFill>
                <a:latin typeface="Marianne" panose="02000000000000000000" pitchFamily="2" charset="0"/>
              </a:defRPr>
            </a:lvl4pPr>
            <a:lvl5pPr algn="r">
              <a:lnSpc>
                <a:spcPct val="100000"/>
              </a:lnSpc>
              <a:spcAft>
                <a:spcPts val="0"/>
              </a:spcAft>
              <a:defRPr sz="1200">
                <a:solidFill>
                  <a:schemeClr val="tx2"/>
                </a:solidFill>
                <a:latin typeface="Marianne" panose="02000000000000000000" pitchFamily="2" charset="0"/>
              </a:defRPr>
            </a:lvl5pPr>
            <a:lvl6pPr algn="r">
              <a:lnSpc>
                <a:spcPct val="100000"/>
              </a:lnSpc>
              <a:spcAft>
                <a:spcPts val="0"/>
              </a:spcAft>
              <a:defRPr sz="1200">
                <a:solidFill>
                  <a:schemeClr val="tx2"/>
                </a:solidFill>
                <a:latin typeface="Marianne" panose="02000000000000000000" pitchFamily="2" charset="0"/>
              </a:defRPr>
            </a:lvl6pPr>
            <a:lvl7pPr algn="r">
              <a:lnSpc>
                <a:spcPct val="100000"/>
              </a:lnSpc>
              <a:spcAft>
                <a:spcPts val="0"/>
              </a:spcAft>
              <a:defRPr sz="1200">
                <a:solidFill>
                  <a:schemeClr val="tx2"/>
                </a:solidFill>
                <a:latin typeface="Marianne" panose="02000000000000000000" pitchFamily="2" charset="0"/>
              </a:defRPr>
            </a:lvl7pPr>
            <a:lvl8pPr algn="r">
              <a:lnSpc>
                <a:spcPct val="100000"/>
              </a:lnSpc>
              <a:spcAft>
                <a:spcPts val="0"/>
              </a:spcAft>
              <a:defRPr sz="1200">
                <a:solidFill>
                  <a:schemeClr val="tx2"/>
                </a:solidFill>
                <a:latin typeface="Marianne" panose="02000000000000000000" pitchFamily="2" charset="0"/>
              </a:defRPr>
            </a:lvl8pPr>
            <a:lvl9pPr algn="r">
              <a:lnSpc>
                <a:spcPct val="100000"/>
              </a:lnSpc>
              <a:spcAft>
                <a:spcPts val="0"/>
              </a:spcAft>
              <a:defRPr sz="1200">
                <a:solidFill>
                  <a:schemeClr val="tx2"/>
                </a:solidFill>
                <a:latin typeface="Marianne" panose="02000000000000000000" pitchFamily="2" charset="0"/>
              </a:defRPr>
            </a:lvl9pPr>
          </a:lstStyle>
          <a:p>
            <a:pPr lvl="0"/>
            <a:r>
              <a:rPr lang="en-US" dirty="0"/>
              <a:t>01</a:t>
            </a:r>
            <a:endParaRPr lang="fr-FR" dirty="0"/>
          </a:p>
        </p:txBody>
      </p:sp>
      <p:sp>
        <p:nvSpPr>
          <p:cNvPr id="4" name="Footer Placeholder 1" descr="Titre de la diapositive">
            <a:extLst>
              <a:ext uri="{FF2B5EF4-FFF2-40B4-BE49-F238E27FC236}">
                <a16:creationId xmlns:a16="http://schemas.microsoft.com/office/drawing/2014/main" id="{675BD52A-51EA-E760-F9A1-9F6F8ACBD849}"/>
              </a:ext>
            </a:extLst>
          </p:cNvPr>
          <p:cNvSpPr>
            <a:spLocks noGrp="1"/>
          </p:cNvSpPr>
          <p:nvPr>
            <p:ph type="ftr" sz="quarter" idx="10"/>
          </p:nvPr>
        </p:nvSpPr>
        <p:spPr>
          <a:xfrm>
            <a:off x="571758" y="6311001"/>
            <a:ext cx="1856549" cy="235134"/>
          </a:xfrm>
        </p:spPr>
        <p:txBody>
          <a:bodyPr/>
          <a:lstStyle>
            <a:lvl1pPr>
              <a:defRPr>
                <a:solidFill>
                  <a:schemeClr val="bg2"/>
                </a:solidFill>
              </a:defRPr>
            </a:lvl1pPr>
          </a:lstStyle>
          <a:p>
            <a:r>
              <a:rPr lang="fr-FR" dirty="0"/>
              <a:t>Titre de la diapositive</a:t>
            </a:r>
          </a:p>
        </p:txBody>
      </p:sp>
      <p:pic>
        <p:nvPicPr>
          <p:cNvPr id="8" name="Graphic 7">
            <a:extLst>
              <a:ext uri="{FF2B5EF4-FFF2-40B4-BE49-F238E27FC236}">
                <a16:creationId xmlns:a16="http://schemas.microsoft.com/office/drawing/2014/main" id="{FBB62A75-BE87-4F6F-2FC2-1811BCF0B71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0332" y="6180224"/>
            <a:ext cx="896649" cy="444679"/>
          </a:xfrm>
          <a:prstGeom prst="rect">
            <a:avLst/>
          </a:prstGeom>
        </p:spPr>
      </p:pic>
    </p:spTree>
    <p:extLst>
      <p:ext uri="{BB962C8B-B14F-4D97-AF65-F5344CB8AC3E}">
        <p14:creationId xmlns:p14="http://schemas.microsoft.com/office/powerpoint/2010/main" val="10248923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text">
    <p:bg>
      <p:bgPr>
        <a:solidFill>
          <a:srgbClr val="FFFFFF"/>
        </a:solidFill>
        <a:effectLst/>
      </p:bgPr>
    </p:bg>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D3A77740-3A3D-F791-854D-0F48141637D8}"/>
              </a:ext>
              <a:ext uri="{C183D7F6-B498-43B3-948B-1728B52AA6E4}">
                <adec:decorative xmlns:adec="http://schemas.microsoft.com/office/drawing/2017/decorative" val="1"/>
              </a:ext>
            </a:extLst>
          </p:cNvPr>
          <p:cNvSpPr>
            <a:spLocks noGrp="1"/>
          </p:cNvSpPr>
          <p:nvPr>
            <p:ph type="body" sz="quarter" idx="36"/>
          </p:nvPr>
        </p:nvSpPr>
        <p:spPr>
          <a:xfrm>
            <a:off x="583911" y="531196"/>
            <a:ext cx="738804" cy="738804"/>
          </a:xfrm>
          <a:prstGeom prst="ellipse">
            <a:avLst/>
          </a:prstGeom>
          <a:solidFill>
            <a:schemeClr val="accent3"/>
          </a:solidFill>
        </p:spPr>
        <p:txBody>
          <a:bodyPr anchor="ctr"/>
          <a:lstStyle>
            <a:lvl1pPr algn="ctr">
              <a:lnSpc>
                <a:spcPct val="100000"/>
              </a:lnSpc>
              <a:spcAft>
                <a:spcPts val="0"/>
              </a:spcAft>
              <a:defRPr sz="3800">
                <a:solidFill>
                  <a:schemeClr val="accent3">
                    <a:alpha val="0"/>
                  </a:schemeClr>
                </a:solidFill>
                <a:latin typeface="Marianne" panose="02000000000000000000" pitchFamily="2" charset="0"/>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endParaRPr lang="en-US" dirty="0"/>
          </a:p>
        </p:txBody>
      </p:sp>
      <p:sp>
        <p:nvSpPr>
          <p:cNvPr id="6" name="Picture Placeholder 12">
            <a:extLst>
              <a:ext uri="{FF2B5EF4-FFF2-40B4-BE49-F238E27FC236}">
                <a16:creationId xmlns:a16="http://schemas.microsoft.com/office/drawing/2014/main" id="{9C643844-DA3F-41F5-7AB6-D88131492FB1}"/>
              </a:ext>
            </a:extLst>
          </p:cNvPr>
          <p:cNvSpPr>
            <a:spLocks noGrp="1"/>
          </p:cNvSpPr>
          <p:nvPr>
            <p:ph type="pic" sz="quarter" idx="17"/>
          </p:nvPr>
        </p:nvSpPr>
        <p:spPr>
          <a:xfrm>
            <a:off x="642294" y="589580"/>
            <a:ext cx="622038" cy="622036"/>
          </a:xfrm>
          <a:prstGeom prst="ellipse">
            <a:avLst/>
          </a:prstGeom>
        </p:spPr>
        <p:txBody>
          <a:bodyPr anchor="ctr"/>
          <a:lstStyle>
            <a:lvl1pPr algn="ctr">
              <a:defRPr sz="1000"/>
            </a:lvl1pPr>
          </a:lstStyle>
          <a:p>
            <a:endParaRPr lang="fr-FR" dirty="0"/>
          </a:p>
        </p:txBody>
      </p:sp>
      <p:sp>
        <p:nvSpPr>
          <p:cNvPr id="4" name="Title 3">
            <a:extLst>
              <a:ext uri="{FF2B5EF4-FFF2-40B4-BE49-F238E27FC236}">
                <a16:creationId xmlns:a16="http://schemas.microsoft.com/office/drawing/2014/main" id="{224017B8-F748-6085-9C91-50486A2CAE65}"/>
              </a:ext>
            </a:extLst>
          </p:cNvPr>
          <p:cNvSpPr>
            <a:spLocks noGrp="1"/>
          </p:cNvSpPr>
          <p:nvPr>
            <p:ph type="title" hasCustomPrompt="1"/>
          </p:nvPr>
        </p:nvSpPr>
        <p:spPr>
          <a:xfrm>
            <a:off x="583911" y="1511011"/>
            <a:ext cx="5402552" cy="4365625"/>
          </a:xfrm>
        </p:spPr>
        <p:txBody>
          <a:bodyPr anchor="t"/>
          <a:lstStyle>
            <a:lvl1pPr>
              <a:defRPr sz="3600" b="0">
                <a:solidFill>
                  <a:schemeClr val="accent3"/>
                </a:solidFill>
                <a:latin typeface="Marianne" panose="02000000000000000000" pitchFamily="2" charset="0"/>
              </a:defRPr>
            </a:lvl1pPr>
          </a:lstStyle>
          <a:p>
            <a:r>
              <a:rPr lang="en-US" dirty="0"/>
              <a:t>Lorem ipsum dolor sit amet, consectetuer adipiscing elit. Maecenas porttitor congue massa. Fusce posuere, magna sed pulvinar </a:t>
            </a:r>
            <a:r>
              <a:rPr lang="en-US" dirty="0" err="1"/>
              <a:t>ultricies</a:t>
            </a:r>
            <a:endParaRPr lang="fr-FR" dirty="0"/>
          </a:p>
        </p:txBody>
      </p:sp>
      <p:sp>
        <p:nvSpPr>
          <p:cNvPr id="40" name="Picture Placeholder 39">
            <a:extLst>
              <a:ext uri="{FF2B5EF4-FFF2-40B4-BE49-F238E27FC236}">
                <a16:creationId xmlns:a16="http://schemas.microsoft.com/office/drawing/2014/main" id="{E95B0267-835E-C716-5BD8-2F5CF3E18F72}"/>
              </a:ext>
            </a:extLst>
          </p:cNvPr>
          <p:cNvSpPr>
            <a:spLocks noGrp="1"/>
          </p:cNvSpPr>
          <p:nvPr>
            <p:ph type="pic" sz="quarter" idx="41"/>
          </p:nvPr>
        </p:nvSpPr>
        <p:spPr>
          <a:xfrm>
            <a:off x="6990020" y="3"/>
            <a:ext cx="5201978" cy="5281610"/>
          </a:xfrm>
          <a:custGeom>
            <a:avLst/>
            <a:gdLst>
              <a:gd name="connsiteX0" fmla="*/ 1100062 w 5689601"/>
              <a:gd name="connsiteY0" fmla="*/ 0 h 5776697"/>
              <a:gd name="connsiteX1" fmla="*/ 5689601 w 5689601"/>
              <a:gd name="connsiteY1" fmla="*/ 0 h 5776697"/>
              <a:gd name="connsiteX2" fmla="*/ 5689601 w 5689601"/>
              <a:gd name="connsiteY2" fmla="*/ 5302880 h 5776697"/>
              <a:gd name="connsiteX3" fmla="*/ 5657913 w 5689601"/>
              <a:gd name="connsiteY3" fmla="*/ 5333342 h 5776697"/>
              <a:gd name="connsiteX4" fmla="*/ 4874183 w 5689601"/>
              <a:gd name="connsiteY4" fmla="*/ 5690117 h 5776697"/>
              <a:gd name="connsiteX5" fmla="*/ 3926902 w 5689601"/>
              <a:gd name="connsiteY5" fmla="*/ 5771331 h 5776697"/>
              <a:gd name="connsiteX6" fmla="*/ 3611417 w 5689601"/>
              <a:gd name="connsiteY6" fmla="*/ 5776697 h 5776697"/>
              <a:gd name="connsiteX7" fmla="*/ 3611356 w 5689601"/>
              <a:gd name="connsiteY7" fmla="*/ 5776697 h 5776697"/>
              <a:gd name="connsiteX8" fmla="*/ 3295871 w 5689601"/>
              <a:gd name="connsiteY8" fmla="*/ 5771419 h 5776697"/>
              <a:gd name="connsiteX9" fmla="*/ 2348589 w 5689601"/>
              <a:gd name="connsiteY9" fmla="*/ 5690117 h 5776697"/>
              <a:gd name="connsiteX10" fmla="*/ 1364359 w 5689601"/>
              <a:gd name="connsiteY10" fmla="*/ 5120748 h 5776697"/>
              <a:gd name="connsiteX11" fmla="*/ 110815 w 5689601"/>
              <a:gd name="connsiteY11" fmla="*/ 2944756 h 5776697"/>
              <a:gd name="connsiteX12" fmla="*/ 110815 w 5689601"/>
              <a:gd name="connsiteY12" fmla="*/ 1809627 h 5776697"/>
              <a:gd name="connsiteX13" fmla="*/ 997815 w 5689601"/>
              <a:gd name="connsiteY13" fmla="*/ 141732 h 577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89601" h="5776697">
                <a:moveTo>
                  <a:pt x="1100062" y="0"/>
                </a:moveTo>
                <a:lnTo>
                  <a:pt x="5689601" y="0"/>
                </a:lnTo>
                <a:lnTo>
                  <a:pt x="5689601" y="5302880"/>
                </a:lnTo>
                <a:lnTo>
                  <a:pt x="5657913" y="5333342"/>
                </a:lnTo>
                <a:cubicBezTo>
                  <a:pt x="5438577" y="5524570"/>
                  <a:pt x="5166395" y="5649649"/>
                  <a:pt x="4874183" y="5690117"/>
                </a:cubicBezTo>
                <a:cubicBezTo>
                  <a:pt x="4558797" y="5733642"/>
                  <a:pt x="4242618" y="5760581"/>
                  <a:pt x="3926902" y="5771331"/>
                </a:cubicBezTo>
                <a:lnTo>
                  <a:pt x="3611417" y="5776697"/>
                </a:lnTo>
                <a:lnTo>
                  <a:pt x="3611356" y="5776697"/>
                </a:lnTo>
                <a:lnTo>
                  <a:pt x="3295871" y="5771419"/>
                </a:lnTo>
                <a:cubicBezTo>
                  <a:pt x="2980154" y="5760728"/>
                  <a:pt x="2663975" y="5733760"/>
                  <a:pt x="2348589" y="5690117"/>
                </a:cubicBezTo>
                <a:cubicBezTo>
                  <a:pt x="1959131" y="5636160"/>
                  <a:pt x="1605123" y="5431783"/>
                  <a:pt x="1364359" y="5120748"/>
                </a:cubicBezTo>
                <a:cubicBezTo>
                  <a:pt x="853499" y="4460720"/>
                  <a:pt x="429691" y="3729481"/>
                  <a:pt x="110815" y="2944756"/>
                </a:cubicBezTo>
                <a:cubicBezTo>
                  <a:pt x="-36938" y="2581019"/>
                  <a:pt x="-36938" y="2173364"/>
                  <a:pt x="110815" y="1809627"/>
                </a:cubicBezTo>
                <a:cubicBezTo>
                  <a:pt x="349972" y="1221083"/>
                  <a:pt x="648153" y="662626"/>
                  <a:pt x="997815" y="141732"/>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lvl1pPr algn="ctr">
              <a:defRPr lang="fr-FR" sz="1800" dirty="0">
                <a:solidFill>
                  <a:schemeClr val="tx2"/>
                </a:solidFill>
                <a:latin typeface="Marianne Light" panose="02000000000000000000" pitchFamily="2" charset="0"/>
              </a:defRPr>
            </a:lvl1pPr>
          </a:lstStyle>
          <a:p>
            <a:pPr lvl="0" algn="ctr"/>
            <a:endParaRPr lang="fr-FR" dirty="0"/>
          </a:p>
        </p:txBody>
      </p:sp>
      <p:sp>
        <p:nvSpPr>
          <p:cNvPr id="2" name="Footer Placeholder 1">
            <a:extLst>
              <a:ext uri="{FF2B5EF4-FFF2-40B4-BE49-F238E27FC236}">
                <a16:creationId xmlns:a16="http://schemas.microsoft.com/office/drawing/2014/main" id="{89C8B667-C46E-5F72-7D2C-2A05B071C1D9}"/>
              </a:ext>
            </a:extLst>
          </p:cNvPr>
          <p:cNvSpPr>
            <a:spLocks noGrp="1"/>
          </p:cNvSpPr>
          <p:nvPr>
            <p:ph type="ftr" sz="quarter" idx="10"/>
          </p:nvPr>
        </p:nvSpPr>
        <p:spPr>
          <a:xfrm>
            <a:off x="571758" y="6311001"/>
            <a:ext cx="1752083" cy="183127"/>
          </a:xfrm>
        </p:spPr>
        <p:txBody>
          <a:bodyPr/>
          <a:lstStyle/>
          <a:p>
            <a:r>
              <a:rPr lang="fr-FR"/>
              <a:t>Titre de la diapositive</a:t>
            </a:r>
            <a:endParaRPr lang="fr-FR" dirty="0"/>
          </a:p>
        </p:txBody>
      </p:sp>
      <p:pic>
        <p:nvPicPr>
          <p:cNvPr id="5" name="Graphic 4">
            <a:extLst>
              <a:ext uri="{FF2B5EF4-FFF2-40B4-BE49-F238E27FC236}">
                <a16:creationId xmlns:a16="http://schemas.microsoft.com/office/drawing/2014/main" id="{B9422D26-090A-1AF3-2EA9-84162561017A}"/>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30332" y="6180224"/>
            <a:ext cx="896649" cy="444679"/>
          </a:xfrm>
          <a:prstGeom prst="rect">
            <a:avLst/>
          </a:prstGeom>
        </p:spPr>
      </p:pic>
    </p:spTree>
    <p:extLst>
      <p:ext uri="{BB962C8B-B14F-4D97-AF65-F5344CB8AC3E}">
        <p14:creationId xmlns:p14="http://schemas.microsoft.com/office/powerpoint/2010/main" val="1254016915"/>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pter page">
    <p:bg>
      <p:bgPr>
        <a:solidFill>
          <a:srgbClr val="FFFFFF"/>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7DAA534-4543-2DA2-4BFB-370B6DD45957}"/>
              </a:ext>
              <a:ext uri="{C183D7F6-B498-43B3-948B-1728B52AA6E4}">
                <adec:decorative xmlns:adec="http://schemas.microsoft.com/office/drawing/2017/decorative" val="1"/>
              </a:ext>
            </a:extLst>
          </p:cNvPr>
          <p:cNvSpPr>
            <a:spLocks noGrp="1"/>
          </p:cNvSpPr>
          <p:nvPr>
            <p:ph type="body" sz="quarter" idx="37"/>
          </p:nvPr>
        </p:nvSpPr>
        <p:spPr>
          <a:xfrm>
            <a:off x="0" y="0"/>
            <a:ext cx="6974516" cy="5407050"/>
          </a:xfrm>
          <a:custGeom>
            <a:avLst/>
            <a:gdLst>
              <a:gd name="connsiteX0" fmla="*/ 0 w 6974516"/>
              <a:gd name="connsiteY0" fmla="*/ 0 h 5407050"/>
              <a:gd name="connsiteX1" fmla="*/ 6972485 w 6974516"/>
              <a:gd name="connsiteY1" fmla="*/ 0 h 5407050"/>
              <a:gd name="connsiteX2" fmla="*/ 6974516 w 6974516"/>
              <a:gd name="connsiteY2" fmla="*/ 415321 h 5407050"/>
              <a:gd name="connsiteX3" fmla="*/ 6832570 w 6974516"/>
              <a:gd name="connsiteY3" fmla="*/ 2179000 h 5407050"/>
              <a:gd name="connsiteX4" fmla="*/ 6021251 w 6974516"/>
              <a:gd name="connsiteY4" fmla="*/ 3545492 h 5407050"/>
              <a:gd name="connsiteX5" fmla="*/ 2962407 w 6974516"/>
              <a:gd name="connsiteY5" fmla="*/ 5261450 h 5407050"/>
              <a:gd name="connsiteX6" fmla="*/ 1377598 w 6974516"/>
              <a:gd name="connsiteY6" fmla="*/ 5242584 h 5407050"/>
              <a:gd name="connsiteX7" fmla="*/ 184590 w 6974516"/>
              <a:gd name="connsiteY7" fmla="*/ 4666290 h 5407050"/>
              <a:gd name="connsiteX8" fmla="*/ 0 w 6974516"/>
              <a:gd name="connsiteY8" fmla="*/ 4560918 h 540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74516" h="5407050">
                <a:moveTo>
                  <a:pt x="0" y="0"/>
                </a:moveTo>
                <a:lnTo>
                  <a:pt x="6972485" y="0"/>
                </a:lnTo>
                <a:lnTo>
                  <a:pt x="6974516" y="415321"/>
                </a:lnTo>
                <a:cubicBezTo>
                  <a:pt x="6967656" y="1002978"/>
                  <a:pt x="6920744" y="1592249"/>
                  <a:pt x="6832570" y="2179000"/>
                </a:cubicBezTo>
                <a:cubicBezTo>
                  <a:pt x="6750753" y="2722772"/>
                  <a:pt x="6459497" y="3214184"/>
                  <a:pt x="6021251" y="3545492"/>
                </a:cubicBezTo>
                <a:cubicBezTo>
                  <a:pt x="5091189" y="4248460"/>
                  <a:pt x="4063369" y="4828854"/>
                  <a:pt x="2962407" y="5261450"/>
                </a:cubicBezTo>
                <a:cubicBezTo>
                  <a:pt x="2452128" y="5461909"/>
                  <a:pt x="1882832" y="5455150"/>
                  <a:pt x="1377598" y="5242584"/>
                </a:cubicBezTo>
                <a:cubicBezTo>
                  <a:pt x="968747" y="5070563"/>
                  <a:pt x="570651" y="4878012"/>
                  <a:pt x="184590" y="4666290"/>
                </a:cubicBezTo>
                <a:lnTo>
                  <a:pt x="0" y="4560918"/>
                </a:lnTo>
                <a:close/>
              </a:path>
            </a:pathLst>
          </a:custGeom>
          <a:solidFill>
            <a:schemeClr val="accent2"/>
          </a:solidFill>
          <a:ln w="19050">
            <a:noFill/>
          </a:ln>
        </p:spPr>
        <p:txBody>
          <a:bodyPr wrap="square">
            <a:noAutofit/>
          </a:bodyPr>
          <a:lstStyle>
            <a:lvl1pPr>
              <a:defRPr sz="100">
                <a:solidFill>
                  <a:schemeClr val="tx2">
                    <a:alpha val="0"/>
                  </a:schemeClr>
                </a:solidFill>
              </a:defRPr>
            </a:lvl1pPr>
            <a:lvl5pPr>
              <a:defRPr/>
            </a:lvl5pPr>
          </a:lstStyle>
          <a:p>
            <a:pPr lvl="0"/>
            <a:endParaRPr lang="en-US" dirty="0"/>
          </a:p>
        </p:txBody>
      </p:sp>
      <p:sp>
        <p:nvSpPr>
          <p:cNvPr id="2" name="Text Placeholder 14">
            <a:extLst>
              <a:ext uri="{FF2B5EF4-FFF2-40B4-BE49-F238E27FC236}">
                <a16:creationId xmlns:a16="http://schemas.microsoft.com/office/drawing/2014/main" id="{9220BDC3-BCE0-E386-3171-70CF52BBC83F}"/>
              </a:ext>
            </a:extLst>
          </p:cNvPr>
          <p:cNvSpPr>
            <a:spLocks noGrp="1"/>
          </p:cNvSpPr>
          <p:nvPr>
            <p:ph type="body" sz="quarter" idx="36" hasCustomPrompt="1"/>
          </p:nvPr>
        </p:nvSpPr>
        <p:spPr>
          <a:xfrm>
            <a:off x="6156325" y="2519363"/>
            <a:ext cx="790575" cy="790575"/>
          </a:xfrm>
          <a:prstGeom prst="ellipse">
            <a:avLst/>
          </a:prstGeom>
          <a:solidFill>
            <a:schemeClr val="tx2"/>
          </a:solidFill>
        </p:spPr>
        <p:txBody>
          <a:bodyPr anchor="ctr"/>
          <a:lstStyle>
            <a:lvl1pPr algn="ctr">
              <a:lnSpc>
                <a:spcPct val="100000"/>
              </a:lnSpc>
              <a:spcAft>
                <a:spcPts val="0"/>
              </a:spcAft>
              <a:defRPr sz="3800" b="1">
                <a:solidFill>
                  <a:schemeClr val="bg1"/>
                </a:solidFill>
                <a:latin typeface="Marianne" panose="02000000000000000000" pitchFamily="2" charset="0"/>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r>
              <a:rPr lang="en-US" dirty="0"/>
              <a:t>01</a:t>
            </a:r>
          </a:p>
        </p:txBody>
      </p:sp>
      <p:sp>
        <p:nvSpPr>
          <p:cNvPr id="10" name="Title 9">
            <a:extLst>
              <a:ext uri="{FF2B5EF4-FFF2-40B4-BE49-F238E27FC236}">
                <a16:creationId xmlns:a16="http://schemas.microsoft.com/office/drawing/2014/main" id="{3CB2426F-BABB-B082-919A-CF2EE54BDB58}"/>
              </a:ext>
            </a:extLst>
          </p:cNvPr>
          <p:cNvSpPr>
            <a:spLocks noGrp="1"/>
          </p:cNvSpPr>
          <p:nvPr>
            <p:ph type="title"/>
          </p:nvPr>
        </p:nvSpPr>
        <p:spPr>
          <a:xfrm>
            <a:off x="6551612" y="3548063"/>
            <a:ext cx="5089526" cy="2185871"/>
          </a:xfrm>
        </p:spPr>
        <p:txBody>
          <a:bodyPr anchor="t"/>
          <a:lstStyle>
            <a:lvl1pPr>
              <a:defRPr sz="5400">
                <a:solidFill>
                  <a:schemeClr val="bg2"/>
                </a:solidFill>
              </a:defRPr>
            </a:lvl1pPr>
          </a:lstStyle>
          <a:p>
            <a:r>
              <a:rPr lang="en-US" dirty="0"/>
              <a:t>Click to edit Master title style</a:t>
            </a:r>
            <a:endParaRPr lang="fr-FR" dirty="0"/>
          </a:p>
        </p:txBody>
      </p:sp>
      <p:sp>
        <p:nvSpPr>
          <p:cNvPr id="4" name="Footer Placeholder 1" descr="Titre de la diapositive">
            <a:extLst>
              <a:ext uri="{FF2B5EF4-FFF2-40B4-BE49-F238E27FC236}">
                <a16:creationId xmlns:a16="http://schemas.microsoft.com/office/drawing/2014/main" id="{95A7D0BF-68D0-9A3C-0F40-667DA0B4E3B3}"/>
              </a:ext>
            </a:extLst>
          </p:cNvPr>
          <p:cNvSpPr>
            <a:spLocks noGrp="1"/>
          </p:cNvSpPr>
          <p:nvPr>
            <p:ph type="ftr" sz="quarter" idx="10"/>
          </p:nvPr>
        </p:nvSpPr>
        <p:spPr>
          <a:xfrm>
            <a:off x="571758" y="6311001"/>
            <a:ext cx="1856549" cy="235134"/>
          </a:xfrm>
          <a:prstGeom prst="rect">
            <a:avLst/>
          </a:prstGeom>
        </p:spPr>
        <p:txBody>
          <a:bodyPr/>
          <a:lstStyle>
            <a:lvl1pPr>
              <a:defRPr>
                <a:solidFill>
                  <a:schemeClr val="bg2"/>
                </a:solidFill>
              </a:defRPr>
            </a:lvl1pPr>
          </a:lstStyle>
          <a:p>
            <a:r>
              <a:rPr lang="fr-FR"/>
              <a:t>Titre de la diapositive</a:t>
            </a:r>
            <a:endParaRPr lang="fr-FR" dirty="0"/>
          </a:p>
        </p:txBody>
      </p:sp>
      <p:sp>
        <p:nvSpPr>
          <p:cNvPr id="8" name="Text Placeholder 17">
            <a:extLst>
              <a:ext uri="{FF2B5EF4-FFF2-40B4-BE49-F238E27FC236}">
                <a16:creationId xmlns:a16="http://schemas.microsoft.com/office/drawing/2014/main" id="{E0B9A2A4-64A6-2672-8BAF-A21EDA7B769E}"/>
              </a:ext>
              <a:ext uri="{C183D7F6-B498-43B3-948B-1728B52AA6E4}">
                <adec:decorative xmlns:adec="http://schemas.microsoft.com/office/drawing/2017/decorative" val="1"/>
              </a:ext>
            </a:extLst>
          </p:cNvPr>
          <p:cNvSpPr>
            <a:spLocks noGrp="1"/>
          </p:cNvSpPr>
          <p:nvPr>
            <p:ph type="body" sz="quarter" idx="39"/>
          </p:nvPr>
        </p:nvSpPr>
        <p:spPr>
          <a:xfrm>
            <a:off x="10630332" y="6180224"/>
            <a:ext cx="896649" cy="444679"/>
          </a:xfrm>
          <a:blipFill>
            <a:blip r:embed="rId2">
              <a:extLst>
                <a:ext uri="{96DAC541-7B7A-43D3-8B79-37D633B846F1}">
                  <asvg:svgBlip xmlns:asvg="http://schemas.microsoft.com/office/drawing/2016/SVG/main" r:embed="rId3"/>
                </a:ext>
              </a:extLst>
            </a:blip>
            <a:stretch>
              <a:fillRect/>
            </a:stretch>
          </a:blipFill>
        </p:spPr>
        <p:txBody>
          <a:bodyPr/>
          <a:lstStyle>
            <a:lvl1pPr>
              <a:defRPr sz="100">
                <a:solidFill>
                  <a:schemeClr val="tx2">
                    <a:alpha val="0"/>
                  </a:schemeClr>
                </a:solidFill>
              </a:defRPr>
            </a:lvl1pPr>
            <a:lvl2pPr>
              <a:defRPr sz="100">
                <a:solidFill>
                  <a:schemeClr val="tx2">
                    <a:alpha val="0"/>
                  </a:schemeClr>
                </a:solidFill>
              </a:defRPr>
            </a:lvl2pPr>
            <a:lvl3pPr>
              <a:defRPr sz="100">
                <a:solidFill>
                  <a:schemeClr val="tx2">
                    <a:alpha val="0"/>
                  </a:schemeClr>
                </a:solidFill>
              </a:defRPr>
            </a:lvl3pPr>
            <a:lvl4pPr>
              <a:defRPr sz="100">
                <a:solidFill>
                  <a:schemeClr val="tx2">
                    <a:alpha val="0"/>
                  </a:schemeClr>
                </a:solidFill>
              </a:defRPr>
            </a:lvl4pPr>
            <a:lvl5pPr>
              <a:defRPr sz="100">
                <a:solidFill>
                  <a:schemeClr val="tx2">
                    <a:alpha val="0"/>
                  </a:schemeClr>
                </a:solidFill>
              </a:defRPr>
            </a:lvl5pPr>
            <a:lvl6pPr>
              <a:defRPr sz="100">
                <a:solidFill>
                  <a:schemeClr val="tx2">
                    <a:alpha val="0"/>
                  </a:schemeClr>
                </a:solidFill>
              </a:defRPr>
            </a:lvl6pPr>
            <a:lvl7pPr>
              <a:defRPr sz="100">
                <a:solidFill>
                  <a:schemeClr val="tx2">
                    <a:alpha val="0"/>
                  </a:schemeClr>
                </a:solidFill>
              </a:defRPr>
            </a:lvl7pPr>
            <a:lvl8pPr>
              <a:defRPr sz="100">
                <a:solidFill>
                  <a:schemeClr val="tx2">
                    <a:alpha val="0"/>
                  </a:schemeClr>
                </a:solidFill>
              </a:defRPr>
            </a:lvl8pPr>
            <a:lvl9pPr>
              <a:defRPr sz="100">
                <a:solidFill>
                  <a:schemeClr val="tx2">
                    <a:alpha val="0"/>
                  </a:schemeClr>
                </a:solidFill>
              </a:defRPr>
            </a:lvl9pPr>
          </a:lstStyle>
          <a:p>
            <a:pPr lvl="0"/>
            <a:endParaRPr lang="fr-FR" dirty="0"/>
          </a:p>
        </p:txBody>
      </p:sp>
    </p:spTree>
    <p:extLst>
      <p:ext uri="{BB962C8B-B14F-4D97-AF65-F5344CB8AC3E}">
        <p14:creationId xmlns:p14="http://schemas.microsoft.com/office/powerpoint/2010/main" val="25798499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g numbers">
    <p:bg>
      <p:bgPr>
        <a:solidFill>
          <a:srgbClr val="FFFFFF"/>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EAC3F83-D1A8-34E6-724C-FFFFCC1506FE}"/>
              </a:ext>
              <a:ext uri="{C183D7F6-B498-43B3-948B-1728B52AA6E4}">
                <adec:decorative xmlns:adec="http://schemas.microsoft.com/office/drawing/2017/decorative" val="1"/>
              </a:ext>
            </a:extLst>
          </p:cNvPr>
          <p:cNvSpPr>
            <a:spLocks noGrp="1"/>
          </p:cNvSpPr>
          <p:nvPr>
            <p:ph type="body" sz="quarter" idx="21"/>
          </p:nvPr>
        </p:nvSpPr>
        <p:spPr>
          <a:xfrm>
            <a:off x="3343275" y="673361"/>
            <a:ext cx="5505452" cy="5511280"/>
          </a:xfrm>
          <a:custGeom>
            <a:avLst/>
            <a:gdLst>
              <a:gd name="connsiteX0" fmla="*/ 2868615 w 5505452"/>
              <a:gd name="connsiteY0" fmla="*/ 391 h 5511280"/>
              <a:gd name="connsiteX1" fmla="*/ 4341041 w 5505452"/>
              <a:gd name="connsiteY1" fmla="*/ 125478 h 5511280"/>
              <a:gd name="connsiteX2" fmla="*/ 5069657 w 5505452"/>
              <a:gd name="connsiteY2" fmla="*/ 485674 h 5511280"/>
              <a:gd name="connsiteX3" fmla="*/ 5391470 w 5505452"/>
              <a:gd name="connsiteY3" fmla="*/ 4289597 h 5511280"/>
              <a:gd name="connsiteX4" fmla="*/ 4632566 w 5505452"/>
              <a:gd name="connsiteY4" fmla="*/ 5306082 h 5511280"/>
              <a:gd name="connsiteX5" fmla="*/ 4631521 w 5505452"/>
              <a:gd name="connsiteY5" fmla="*/ 5306474 h 5511280"/>
              <a:gd name="connsiteX6" fmla="*/ 4631652 w 5505452"/>
              <a:gd name="connsiteY6" fmla="*/ 5306606 h 5511280"/>
              <a:gd name="connsiteX7" fmla="*/ 4129545 w 5505452"/>
              <a:gd name="connsiteY7" fmla="*/ 5422014 h 5511280"/>
              <a:gd name="connsiteX8" fmla="*/ 1367042 w 5505452"/>
              <a:gd name="connsiteY8" fmla="*/ 5420578 h 5511280"/>
              <a:gd name="connsiteX9" fmla="*/ 434503 w 5505452"/>
              <a:gd name="connsiteY9" fmla="*/ 5024088 h 5511280"/>
              <a:gd name="connsiteX10" fmla="*/ 91409 w 5505452"/>
              <a:gd name="connsiteY10" fmla="*/ 4142594 h 5511280"/>
              <a:gd name="connsiteX11" fmla="*/ 234364 w 5505452"/>
              <a:gd name="connsiteY11" fmla="*/ 802787 h 5511280"/>
              <a:gd name="connsiteX12" fmla="*/ 1392762 w 5505452"/>
              <a:gd name="connsiteY12" fmla="*/ 87878 h 5511280"/>
              <a:gd name="connsiteX13" fmla="*/ 2868615 w 5505452"/>
              <a:gd name="connsiteY13" fmla="*/ 391 h 551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05452" h="5511280">
                <a:moveTo>
                  <a:pt x="2868615" y="391"/>
                </a:moveTo>
                <a:cubicBezTo>
                  <a:pt x="3361469" y="4683"/>
                  <a:pt x="3853752" y="44404"/>
                  <a:pt x="4341041" y="125478"/>
                </a:cubicBezTo>
                <a:cubicBezTo>
                  <a:pt x="4610241" y="178351"/>
                  <a:pt x="4882836" y="282272"/>
                  <a:pt x="5069657" y="485674"/>
                </a:cubicBezTo>
                <a:cubicBezTo>
                  <a:pt x="5649705" y="1048487"/>
                  <a:pt x="5529595" y="3486435"/>
                  <a:pt x="5391470" y="4289597"/>
                </a:cubicBezTo>
                <a:cubicBezTo>
                  <a:pt x="5317316" y="4752277"/>
                  <a:pt x="5096290" y="5148636"/>
                  <a:pt x="4632566" y="5306082"/>
                </a:cubicBezTo>
                <a:lnTo>
                  <a:pt x="4631521" y="5306474"/>
                </a:lnTo>
                <a:lnTo>
                  <a:pt x="4631652" y="5306606"/>
                </a:lnTo>
                <a:cubicBezTo>
                  <a:pt x="4471332" y="5365615"/>
                  <a:pt x="4299655" y="5398254"/>
                  <a:pt x="4129545" y="5422014"/>
                </a:cubicBezTo>
                <a:cubicBezTo>
                  <a:pt x="3211496" y="5541340"/>
                  <a:pt x="2285092" y="5541209"/>
                  <a:pt x="1367042" y="5420578"/>
                </a:cubicBezTo>
                <a:cubicBezTo>
                  <a:pt x="1030085" y="5374494"/>
                  <a:pt x="670150" y="5281930"/>
                  <a:pt x="434503" y="5024088"/>
                </a:cubicBezTo>
                <a:cubicBezTo>
                  <a:pt x="215956" y="4788962"/>
                  <a:pt x="134361" y="4455530"/>
                  <a:pt x="91409" y="4142594"/>
                </a:cubicBezTo>
                <a:cubicBezTo>
                  <a:pt x="-25959" y="3206791"/>
                  <a:pt x="-77658" y="1685325"/>
                  <a:pt x="234364" y="802787"/>
                </a:cubicBezTo>
                <a:cubicBezTo>
                  <a:pt x="426016" y="318044"/>
                  <a:pt x="910628" y="142841"/>
                  <a:pt x="1392762" y="87878"/>
                </a:cubicBezTo>
                <a:cubicBezTo>
                  <a:pt x="1882336" y="27237"/>
                  <a:pt x="2375761" y="-3900"/>
                  <a:pt x="2868615" y="391"/>
                </a:cubicBezTo>
                <a:close/>
              </a:path>
            </a:pathLst>
          </a:custGeom>
          <a:solidFill>
            <a:schemeClr val="accent2">
              <a:lumMod val="40000"/>
              <a:lumOff val="60000"/>
            </a:schemeClr>
          </a:solidFill>
        </p:spPr>
        <p:txBody>
          <a:bodyPr wrap="square" anchor="ctr">
            <a:noAutofit/>
          </a:bodyPr>
          <a:lstStyle>
            <a:lvl1pPr>
              <a:defRPr sz="2400">
                <a:solidFill>
                  <a:schemeClr val="tx2">
                    <a:alpha val="0"/>
                  </a:schemeClr>
                </a:solidFill>
                <a:latin typeface="Marianne" panose="02000000000000000000" pitchFamily="2" charset="0"/>
              </a:defRPr>
            </a:lvl1pPr>
            <a:lvl2pPr>
              <a:defRPr sz="2400">
                <a:latin typeface="Marianne" panose="02000000000000000000" pitchFamily="2" charset="0"/>
              </a:defRPr>
            </a:lvl2pPr>
            <a:lvl3pPr>
              <a:defRPr sz="2400">
                <a:latin typeface="Marianne" panose="02000000000000000000" pitchFamily="2" charset="0"/>
              </a:defRPr>
            </a:lvl3pPr>
            <a:lvl4pPr>
              <a:defRPr sz="2400">
                <a:latin typeface="Marianne" panose="02000000000000000000" pitchFamily="2" charset="0"/>
              </a:defRPr>
            </a:lvl4pPr>
            <a:lvl5pPr>
              <a:defRPr sz="2400">
                <a:latin typeface="Marianne" panose="02000000000000000000" pitchFamily="2" charset="0"/>
              </a:defRPr>
            </a:lvl5pPr>
            <a:lvl6pPr>
              <a:defRPr sz="2400">
                <a:latin typeface="Marianne" panose="02000000000000000000" pitchFamily="2" charset="0"/>
              </a:defRPr>
            </a:lvl6pPr>
            <a:lvl7pPr>
              <a:defRPr sz="2400">
                <a:latin typeface="Marianne" panose="02000000000000000000" pitchFamily="2" charset="0"/>
              </a:defRPr>
            </a:lvl7pPr>
            <a:lvl8pPr>
              <a:defRPr sz="2400">
                <a:latin typeface="Marianne" panose="02000000000000000000" pitchFamily="2" charset="0"/>
              </a:defRPr>
            </a:lvl8pPr>
            <a:lvl9pPr>
              <a:defRPr sz="2400">
                <a:latin typeface="Marianne" panose="02000000000000000000" pitchFamily="2" charset="0"/>
              </a:defRPr>
            </a:lvl9pPr>
          </a:lstStyle>
          <a:p>
            <a:pPr lvl="0"/>
            <a:endParaRPr lang="fr-FR" dirty="0"/>
          </a:p>
        </p:txBody>
      </p:sp>
      <p:sp>
        <p:nvSpPr>
          <p:cNvPr id="13" name="Picture Placeholder 12">
            <a:extLst>
              <a:ext uri="{FF2B5EF4-FFF2-40B4-BE49-F238E27FC236}">
                <a16:creationId xmlns:a16="http://schemas.microsoft.com/office/drawing/2014/main" id="{4A0F4720-58FA-D1BB-C331-2B3C62F8E512}"/>
              </a:ext>
            </a:extLst>
          </p:cNvPr>
          <p:cNvSpPr>
            <a:spLocks noGrp="1"/>
          </p:cNvSpPr>
          <p:nvPr>
            <p:ph type="pic" sz="quarter" idx="17"/>
          </p:nvPr>
        </p:nvSpPr>
        <p:spPr>
          <a:xfrm>
            <a:off x="895546" y="1503363"/>
            <a:ext cx="3168454" cy="3778250"/>
          </a:xfrm>
          <a:prstGeom prst="rect">
            <a:avLst/>
          </a:prstGeom>
        </p:spPr>
        <p:txBody>
          <a:bodyPr anchor="ctr"/>
          <a:lstStyle>
            <a:lvl1pPr algn="ctr">
              <a:defRPr sz="1200"/>
            </a:lvl1pPr>
          </a:lstStyle>
          <a:p>
            <a:endParaRPr lang="fr-FR" dirty="0"/>
          </a:p>
        </p:txBody>
      </p:sp>
      <p:sp>
        <p:nvSpPr>
          <p:cNvPr id="3" name="Title 3">
            <a:extLst>
              <a:ext uri="{FF2B5EF4-FFF2-40B4-BE49-F238E27FC236}">
                <a16:creationId xmlns:a16="http://schemas.microsoft.com/office/drawing/2014/main" id="{8F08CFA7-8AB6-F4DA-98BA-7FFEDA529EDA}"/>
              </a:ext>
            </a:extLst>
          </p:cNvPr>
          <p:cNvSpPr>
            <a:spLocks noGrp="1"/>
          </p:cNvSpPr>
          <p:nvPr>
            <p:ph type="title"/>
          </p:nvPr>
        </p:nvSpPr>
        <p:spPr>
          <a:xfrm>
            <a:off x="4254807" y="1514474"/>
            <a:ext cx="2605249" cy="1816100"/>
          </a:xfrm>
        </p:spPr>
        <p:txBody>
          <a:bodyPr/>
          <a:lstStyle>
            <a:lvl1pPr>
              <a:defRPr lang="fr-FR" sz="2400" kern="1200" spc="-20" dirty="0">
                <a:solidFill>
                  <a:schemeClr val="tx2"/>
                </a:solidFill>
                <a:latin typeface="Marianne" panose="02000000000000000000" pitchFamily="2" charset="0"/>
                <a:ea typeface="+mn-ea"/>
                <a:cs typeface="+mn-cs"/>
              </a:defRPr>
            </a:lvl1pPr>
          </a:lstStyle>
          <a:p>
            <a:pPr marL="0" lvl="0" indent="0" algn="l" defTabSz="914400" rtl="0" eaLnBrk="1" latinLnBrk="0" hangingPunct="1">
              <a:lnSpc>
                <a:spcPct val="100000"/>
              </a:lnSpc>
              <a:spcBef>
                <a:spcPts val="0"/>
              </a:spcBef>
              <a:buFont typeface="Marianne" panose="02000000000000000000" pitchFamily="2" charset="0"/>
              <a:buNone/>
            </a:pPr>
            <a:r>
              <a:rPr lang="en-US" dirty="0"/>
              <a:t>Click to edit Master title style</a:t>
            </a:r>
            <a:endParaRPr lang="fr-FR" dirty="0"/>
          </a:p>
        </p:txBody>
      </p:sp>
      <p:sp>
        <p:nvSpPr>
          <p:cNvPr id="6" name="Text Placeholder 14">
            <a:extLst>
              <a:ext uri="{FF2B5EF4-FFF2-40B4-BE49-F238E27FC236}">
                <a16:creationId xmlns:a16="http://schemas.microsoft.com/office/drawing/2014/main" id="{1185920D-C02B-2B27-7A34-8DC02C2D3DD7}"/>
              </a:ext>
            </a:extLst>
          </p:cNvPr>
          <p:cNvSpPr>
            <a:spLocks noGrp="1"/>
          </p:cNvSpPr>
          <p:nvPr>
            <p:ph type="body" sz="quarter" idx="20" hasCustomPrompt="1"/>
          </p:nvPr>
        </p:nvSpPr>
        <p:spPr>
          <a:xfrm>
            <a:off x="4289696" y="3565034"/>
            <a:ext cx="3549811" cy="1633909"/>
          </a:xfrm>
        </p:spPr>
        <p:txBody>
          <a:bodyPr anchor="ctr"/>
          <a:lstStyle>
            <a:lvl1pPr>
              <a:defRPr sz="13200">
                <a:solidFill>
                  <a:schemeClr val="bg2"/>
                </a:solidFill>
                <a:latin typeface="Marianne Medium" panose="02000000000000000000" pitchFamily="2" charset="0"/>
              </a:defRPr>
            </a:lvl1pPr>
            <a:lvl2pPr>
              <a:defRPr sz="13200">
                <a:solidFill>
                  <a:schemeClr val="bg2"/>
                </a:solidFill>
                <a:latin typeface="Marianne Medium" panose="02000000000000000000" pitchFamily="2" charset="0"/>
              </a:defRPr>
            </a:lvl2pPr>
            <a:lvl3pPr>
              <a:defRPr sz="13200">
                <a:solidFill>
                  <a:schemeClr val="bg2"/>
                </a:solidFill>
                <a:latin typeface="Marianne Medium" panose="02000000000000000000" pitchFamily="2" charset="0"/>
              </a:defRPr>
            </a:lvl3pPr>
            <a:lvl4pPr>
              <a:defRPr sz="13200">
                <a:solidFill>
                  <a:schemeClr val="bg2"/>
                </a:solidFill>
                <a:latin typeface="Marianne Medium" panose="02000000000000000000" pitchFamily="2" charset="0"/>
              </a:defRPr>
            </a:lvl4pPr>
            <a:lvl5pPr>
              <a:defRPr sz="13200">
                <a:solidFill>
                  <a:schemeClr val="bg2"/>
                </a:solidFill>
                <a:latin typeface="Marianne Medium" panose="02000000000000000000" pitchFamily="2" charset="0"/>
              </a:defRPr>
            </a:lvl5pPr>
            <a:lvl6pPr>
              <a:defRPr sz="13200">
                <a:solidFill>
                  <a:schemeClr val="bg2"/>
                </a:solidFill>
                <a:latin typeface="Marianne Medium" panose="02000000000000000000" pitchFamily="2" charset="0"/>
              </a:defRPr>
            </a:lvl6pPr>
            <a:lvl7pPr>
              <a:defRPr sz="13200">
                <a:solidFill>
                  <a:schemeClr val="bg2"/>
                </a:solidFill>
                <a:latin typeface="Marianne Medium" panose="02000000000000000000" pitchFamily="2" charset="0"/>
              </a:defRPr>
            </a:lvl7pPr>
            <a:lvl8pPr>
              <a:defRPr sz="13200">
                <a:solidFill>
                  <a:schemeClr val="bg2"/>
                </a:solidFill>
                <a:latin typeface="Marianne Medium" panose="02000000000000000000" pitchFamily="2" charset="0"/>
              </a:defRPr>
            </a:lvl8pPr>
            <a:lvl9pPr>
              <a:defRPr sz="13200">
                <a:solidFill>
                  <a:schemeClr val="bg2"/>
                </a:solidFill>
                <a:latin typeface="Marianne Medium" panose="02000000000000000000" pitchFamily="2" charset="0"/>
              </a:defRPr>
            </a:lvl9pPr>
          </a:lstStyle>
          <a:p>
            <a:pPr lvl="0"/>
            <a:r>
              <a:rPr lang="en-US" dirty="0"/>
              <a:t>123</a:t>
            </a:r>
            <a:endParaRPr lang="fr-FR" dirty="0"/>
          </a:p>
        </p:txBody>
      </p:sp>
      <p:sp>
        <p:nvSpPr>
          <p:cNvPr id="4" name="Footer Placeholder 1" descr="Titre de la diapositive">
            <a:extLst>
              <a:ext uri="{FF2B5EF4-FFF2-40B4-BE49-F238E27FC236}">
                <a16:creationId xmlns:a16="http://schemas.microsoft.com/office/drawing/2014/main" id="{88D07F8D-4761-7BF7-EEE6-016EE7F8C8DD}"/>
              </a:ext>
            </a:extLst>
          </p:cNvPr>
          <p:cNvSpPr>
            <a:spLocks noGrp="1"/>
          </p:cNvSpPr>
          <p:nvPr>
            <p:ph type="ftr" sz="quarter" idx="10"/>
          </p:nvPr>
        </p:nvSpPr>
        <p:spPr>
          <a:xfrm>
            <a:off x="571758" y="6311001"/>
            <a:ext cx="1856549" cy="235134"/>
          </a:xfrm>
          <a:prstGeom prst="rect">
            <a:avLst/>
          </a:prstGeom>
        </p:spPr>
        <p:txBody>
          <a:bodyPr/>
          <a:lstStyle>
            <a:lvl1pPr>
              <a:defRPr>
                <a:solidFill>
                  <a:schemeClr val="bg2"/>
                </a:solidFill>
              </a:defRPr>
            </a:lvl1pPr>
          </a:lstStyle>
          <a:p>
            <a:r>
              <a:rPr lang="fr-FR"/>
              <a:t>Titre de la diapositive</a:t>
            </a:r>
            <a:endParaRPr lang="fr-FR" dirty="0"/>
          </a:p>
        </p:txBody>
      </p:sp>
      <p:pic>
        <p:nvPicPr>
          <p:cNvPr id="2" name="Graphic 1">
            <a:extLst>
              <a:ext uri="{FF2B5EF4-FFF2-40B4-BE49-F238E27FC236}">
                <a16:creationId xmlns:a16="http://schemas.microsoft.com/office/drawing/2014/main" id="{0EB5FEEF-61D4-E391-E8FC-87AA0A1765B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0332" y="6180224"/>
            <a:ext cx="896649" cy="444679"/>
          </a:xfrm>
          <a:prstGeom prst="rect">
            <a:avLst/>
          </a:prstGeom>
        </p:spPr>
      </p:pic>
    </p:spTree>
    <p:extLst>
      <p:ext uri="{BB962C8B-B14F-4D97-AF65-F5344CB8AC3E}">
        <p14:creationId xmlns:p14="http://schemas.microsoft.com/office/powerpoint/2010/main" val="33095233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Chart">
    <p:bg>
      <p:bgPr>
        <a:solidFill>
          <a:srgbClr val="FFFFFF"/>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C33D1780-CF14-3479-B4FE-FE6AC32544B1}"/>
              </a:ext>
              <a:ext uri="{C183D7F6-B498-43B3-948B-1728B52AA6E4}">
                <adec:decorative xmlns:adec="http://schemas.microsoft.com/office/drawing/2017/decorative" val="1"/>
              </a:ext>
            </a:extLst>
          </p:cNvPr>
          <p:cNvSpPr>
            <a:spLocks noGrp="1"/>
          </p:cNvSpPr>
          <p:nvPr>
            <p:ph type="body" sz="quarter" idx="11" hasCustomPrompt="1"/>
          </p:nvPr>
        </p:nvSpPr>
        <p:spPr>
          <a:xfrm>
            <a:off x="381000" y="1748338"/>
            <a:ext cx="387350" cy="387350"/>
          </a:xfrm>
          <a:custGeom>
            <a:avLst/>
            <a:gdLst>
              <a:gd name="connsiteX0" fmla="*/ 364332 w 728664"/>
              <a:gd name="connsiteY0" fmla="*/ 0 h 728664"/>
              <a:gd name="connsiteX1" fmla="*/ 728664 w 728664"/>
              <a:gd name="connsiteY1" fmla="*/ 364332 h 728664"/>
              <a:gd name="connsiteX2" fmla="*/ 364332 w 728664"/>
              <a:gd name="connsiteY2" fmla="*/ 728664 h 728664"/>
              <a:gd name="connsiteX3" fmla="*/ 0 w 728664"/>
              <a:gd name="connsiteY3" fmla="*/ 364332 h 728664"/>
              <a:gd name="connsiteX4" fmla="*/ 364332 w 728664"/>
              <a:gd name="connsiteY4" fmla="*/ 0 h 72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4" h="728664">
                <a:moveTo>
                  <a:pt x="364332" y="0"/>
                </a:moveTo>
                <a:cubicBezTo>
                  <a:pt x="565547" y="0"/>
                  <a:pt x="728664" y="163117"/>
                  <a:pt x="728664" y="364332"/>
                </a:cubicBezTo>
                <a:cubicBezTo>
                  <a:pt x="728664" y="565547"/>
                  <a:pt x="565547" y="728664"/>
                  <a:pt x="364332" y="728664"/>
                </a:cubicBezTo>
                <a:cubicBezTo>
                  <a:pt x="163117" y="728664"/>
                  <a:pt x="0" y="565547"/>
                  <a:pt x="0" y="364332"/>
                </a:cubicBezTo>
                <a:cubicBezTo>
                  <a:pt x="0" y="163117"/>
                  <a:pt x="163117" y="0"/>
                  <a:pt x="364332" y="0"/>
                </a:cubicBezTo>
                <a:close/>
              </a:path>
            </a:pathLst>
          </a:custGeom>
          <a:solidFill>
            <a:schemeClr val="accent1"/>
          </a:solidFill>
        </p:spPr>
        <p:txBody>
          <a:bodyPr wrap="square">
            <a:noAutofit/>
          </a:bodyPr>
          <a:lstStyle>
            <a:lvl1pPr>
              <a:defRPr>
                <a:solidFill>
                  <a:schemeClr val="tx2">
                    <a:alpha val="0"/>
                  </a:schemeClr>
                </a:solidFill>
              </a:defRPr>
            </a:lvl1pPr>
            <a:lvl5pPr>
              <a:defRPr/>
            </a:lvl5pPr>
          </a:lstStyle>
          <a:p>
            <a:pPr lvl="0"/>
            <a:r>
              <a:rPr lang="fr-FR" dirty="0"/>
              <a:t>'</a:t>
            </a:r>
          </a:p>
        </p:txBody>
      </p:sp>
      <p:sp>
        <p:nvSpPr>
          <p:cNvPr id="7" name="Title 3">
            <a:extLst>
              <a:ext uri="{FF2B5EF4-FFF2-40B4-BE49-F238E27FC236}">
                <a16:creationId xmlns:a16="http://schemas.microsoft.com/office/drawing/2014/main" id="{3C60418B-2E1D-D66E-38F3-6CB927ED7556}"/>
              </a:ext>
            </a:extLst>
          </p:cNvPr>
          <p:cNvSpPr>
            <a:spLocks noGrp="1"/>
          </p:cNvSpPr>
          <p:nvPr>
            <p:ph type="title"/>
          </p:nvPr>
        </p:nvSpPr>
        <p:spPr>
          <a:xfrm>
            <a:off x="897845" y="1279232"/>
            <a:ext cx="4697186" cy="1325563"/>
          </a:xfrm>
        </p:spPr>
        <p:txBody>
          <a:bodyPr anchor="ctr"/>
          <a:lstStyle>
            <a:lvl1pPr>
              <a:defRPr lang="fr-FR" sz="5400" kern="1200" spc="-20" dirty="0">
                <a:solidFill>
                  <a:schemeClr val="bg2"/>
                </a:solidFill>
                <a:latin typeface="Marianne" panose="02000000000000000000" pitchFamily="2" charset="0"/>
                <a:ea typeface="+mn-ea"/>
                <a:cs typeface="+mn-cs"/>
              </a:defRPr>
            </a:lvl1pPr>
          </a:lstStyle>
          <a:p>
            <a:pPr marL="0" lvl="0" indent="0" algn="l" defTabSz="914400" rtl="0" eaLnBrk="1" latinLnBrk="0" hangingPunct="1">
              <a:lnSpc>
                <a:spcPct val="90000"/>
              </a:lnSpc>
              <a:spcBef>
                <a:spcPts val="0"/>
              </a:spcBef>
              <a:spcAft>
                <a:spcPts val="1200"/>
              </a:spcAft>
              <a:buFont typeface="Marianne" panose="02000000000000000000" pitchFamily="2" charset="0"/>
              <a:buNone/>
            </a:pPr>
            <a:r>
              <a:rPr lang="en-US" dirty="0"/>
              <a:t>Click to edit</a:t>
            </a:r>
            <a:endParaRPr lang="fr-FR" dirty="0"/>
          </a:p>
        </p:txBody>
      </p:sp>
      <p:sp>
        <p:nvSpPr>
          <p:cNvPr id="10" name="Text Placeholder 9">
            <a:extLst>
              <a:ext uri="{FF2B5EF4-FFF2-40B4-BE49-F238E27FC236}">
                <a16:creationId xmlns:a16="http://schemas.microsoft.com/office/drawing/2014/main" id="{D0F55DBC-EA87-C4AB-7F95-69264113C1FD}"/>
              </a:ext>
            </a:extLst>
          </p:cNvPr>
          <p:cNvSpPr>
            <a:spLocks noGrp="1"/>
          </p:cNvSpPr>
          <p:nvPr>
            <p:ph type="body" sz="quarter" idx="24"/>
          </p:nvPr>
        </p:nvSpPr>
        <p:spPr>
          <a:xfrm>
            <a:off x="898525" y="2768599"/>
            <a:ext cx="4695825" cy="2513013"/>
          </a:xfrm>
        </p:spPr>
        <p:txBody>
          <a:bodyPr/>
          <a:lstStyle>
            <a:lvl2pPr>
              <a:defRPr>
                <a:solidFill>
                  <a:schemeClr val="accent1"/>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9" name="Text Placeholder 6">
            <a:extLst>
              <a:ext uri="{FF2B5EF4-FFF2-40B4-BE49-F238E27FC236}">
                <a16:creationId xmlns:a16="http://schemas.microsoft.com/office/drawing/2014/main" id="{46893FC9-F0EC-B54C-67BE-40F04D48BB65}"/>
              </a:ext>
            </a:extLst>
          </p:cNvPr>
          <p:cNvSpPr>
            <a:spLocks noGrp="1"/>
          </p:cNvSpPr>
          <p:nvPr>
            <p:ph type="body" sz="quarter" idx="23" hasCustomPrompt="1"/>
          </p:nvPr>
        </p:nvSpPr>
        <p:spPr>
          <a:xfrm>
            <a:off x="6203949" y="1589088"/>
            <a:ext cx="2448599" cy="712787"/>
          </a:xfrm>
        </p:spPr>
        <p:txBody>
          <a:bodyPr anchor="ctr"/>
          <a:lstStyle>
            <a:lvl1pPr algn="r">
              <a:defRPr sz="1200">
                <a:solidFill>
                  <a:schemeClr val="bg1">
                    <a:lumMod val="75000"/>
                  </a:schemeClr>
                </a:solidFill>
              </a:defRPr>
            </a:lvl1pPr>
            <a:lvl2pPr>
              <a:defRPr sz="1400">
                <a:solidFill>
                  <a:schemeClr val="bg1">
                    <a:lumMod val="75000"/>
                  </a:schemeClr>
                </a:solidFill>
              </a:defRPr>
            </a:lvl2pPr>
            <a:lvl3pPr>
              <a:defRPr sz="1200">
                <a:solidFill>
                  <a:schemeClr val="bg1">
                    <a:lumMod val="75000"/>
                  </a:schemeClr>
                </a:solidFill>
              </a:defRPr>
            </a:lvl3pPr>
            <a:lvl4pPr>
              <a:defRPr sz="1100">
                <a:solidFill>
                  <a:schemeClr val="bg1">
                    <a:lumMod val="75000"/>
                  </a:schemeClr>
                </a:solidFill>
              </a:defRPr>
            </a:lvl4pPr>
            <a:lvl5pPr>
              <a:defRPr sz="1100">
                <a:solidFill>
                  <a:schemeClr val="bg1">
                    <a:lumMod val="75000"/>
                  </a:schemeClr>
                </a:solidFill>
              </a:defRPr>
            </a:lvl5pPr>
          </a:lstStyle>
          <a:p>
            <a:pPr lvl="0"/>
            <a:r>
              <a:rPr lang="en-US" dirty="0" err="1"/>
              <a:t>Légende</a:t>
            </a:r>
            <a:endParaRPr lang="fr-FR" dirty="0"/>
          </a:p>
        </p:txBody>
      </p:sp>
      <p:sp>
        <p:nvSpPr>
          <p:cNvPr id="17" name="Chart Placeholder 16">
            <a:extLst>
              <a:ext uri="{FF2B5EF4-FFF2-40B4-BE49-F238E27FC236}">
                <a16:creationId xmlns:a16="http://schemas.microsoft.com/office/drawing/2014/main" id="{0CC9EDCF-AD58-FDCC-321C-17C24484F42C}"/>
              </a:ext>
            </a:extLst>
          </p:cNvPr>
          <p:cNvSpPr>
            <a:spLocks noGrp="1"/>
          </p:cNvSpPr>
          <p:nvPr>
            <p:ph type="chart" sz="quarter" idx="20"/>
          </p:nvPr>
        </p:nvSpPr>
        <p:spPr>
          <a:xfrm>
            <a:off x="6203950" y="2501900"/>
            <a:ext cx="5437188" cy="2779713"/>
          </a:xfrm>
        </p:spPr>
        <p:txBody>
          <a:bodyPr anchor="ctr"/>
          <a:lstStyle>
            <a:lvl1pPr algn="ctr">
              <a:defRPr/>
            </a:lvl1pPr>
          </a:lstStyle>
          <a:p>
            <a:endParaRPr lang="fr-FR"/>
          </a:p>
        </p:txBody>
      </p:sp>
      <p:sp>
        <p:nvSpPr>
          <p:cNvPr id="21" name="Text Placeholder 20">
            <a:extLst>
              <a:ext uri="{FF2B5EF4-FFF2-40B4-BE49-F238E27FC236}">
                <a16:creationId xmlns:a16="http://schemas.microsoft.com/office/drawing/2014/main" id="{17DD9531-BEB9-A091-6FE5-BE1B6AD609CC}"/>
              </a:ext>
              <a:ext uri="{C183D7F6-B498-43B3-948B-1728B52AA6E4}">
                <adec:decorative xmlns:adec="http://schemas.microsoft.com/office/drawing/2017/decorative" val="1"/>
              </a:ext>
            </a:extLst>
          </p:cNvPr>
          <p:cNvSpPr>
            <a:spLocks noGrp="1"/>
          </p:cNvSpPr>
          <p:nvPr>
            <p:ph type="body" sz="quarter" idx="21" hasCustomPrompt="1"/>
          </p:nvPr>
        </p:nvSpPr>
        <p:spPr>
          <a:xfrm>
            <a:off x="8906669" y="1503362"/>
            <a:ext cx="0" cy="1800000"/>
          </a:xfrm>
          <a:prstGeom prst="rect">
            <a:avLst/>
          </a:prstGeom>
          <a:noFill/>
          <a:ln w="12700">
            <a:solidFill>
              <a:schemeClr val="tx2"/>
            </a:solidFill>
          </a:ln>
        </p:spPr>
        <p:txBody>
          <a:bodyPr wrap="square">
            <a:noAutofit/>
          </a:bodyPr>
          <a:lstStyle>
            <a:lvl1pPr>
              <a:defRPr>
                <a:solidFill>
                  <a:schemeClr val="tx2">
                    <a:alpha val="0"/>
                  </a:schemeClr>
                </a:solidFill>
              </a:defRPr>
            </a:lvl1pPr>
            <a:lvl5pPr>
              <a:defRPr/>
            </a:lvl5pPr>
          </a:lstStyle>
          <a:p>
            <a:pPr lvl="0"/>
            <a:r>
              <a:rPr lang="fr-FR" dirty="0"/>
              <a:t>'</a:t>
            </a:r>
          </a:p>
        </p:txBody>
      </p:sp>
      <p:sp>
        <p:nvSpPr>
          <p:cNvPr id="23" name="Text Placeholder 14">
            <a:extLst>
              <a:ext uri="{FF2B5EF4-FFF2-40B4-BE49-F238E27FC236}">
                <a16:creationId xmlns:a16="http://schemas.microsoft.com/office/drawing/2014/main" id="{FD33963E-9E4F-B88A-245F-9EDDDDE10407}"/>
              </a:ext>
            </a:extLst>
          </p:cNvPr>
          <p:cNvSpPr>
            <a:spLocks noGrp="1"/>
          </p:cNvSpPr>
          <p:nvPr>
            <p:ph type="body" sz="quarter" idx="22" hasCustomPrompt="1"/>
          </p:nvPr>
        </p:nvSpPr>
        <p:spPr>
          <a:xfrm>
            <a:off x="8999538" y="1503363"/>
            <a:ext cx="2294611" cy="1316038"/>
          </a:xfrm>
        </p:spPr>
        <p:txBody>
          <a:bodyPr anchor="t"/>
          <a:lstStyle>
            <a:lvl1pPr>
              <a:defRPr sz="4800">
                <a:latin typeface="Marianne Medium" panose="02000000000000000000" pitchFamily="2" charset="0"/>
              </a:defRPr>
            </a:lvl1pPr>
            <a:lvl2pPr>
              <a:defRPr sz="1200">
                <a:solidFill>
                  <a:schemeClr val="bg2"/>
                </a:solidFill>
                <a:latin typeface="Marianne Medium" panose="02000000000000000000" pitchFamily="2" charset="0"/>
              </a:defRPr>
            </a:lvl2pPr>
            <a:lvl3pPr>
              <a:defRPr sz="1200">
                <a:solidFill>
                  <a:schemeClr val="bg2"/>
                </a:solidFill>
                <a:latin typeface="Marianne Medium" panose="02000000000000000000" pitchFamily="2" charset="0"/>
              </a:defRPr>
            </a:lvl3pPr>
            <a:lvl4pPr>
              <a:defRPr sz="1200">
                <a:solidFill>
                  <a:schemeClr val="bg2"/>
                </a:solidFill>
                <a:latin typeface="Marianne Medium" panose="02000000000000000000" pitchFamily="2" charset="0"/>
              </a:defRPr>
            </a:lvl4pPr>
            <a:lvl5pPr>
              <a:defRPr sz="1200">
                <a:solidFill>
                  <a:schemeClr val="bg2"/>
                </a:solidFill>
                <a:latin typeface="Marianne Medium" panose="02000000000000000000" pitchFamily="2" charset="0"/>
              </a:defRPr>
            </a:lvl5pPr>
            <a:lvl6pPr>
              <a:defRPr sz="1200">
                <a:solidFill>
                  <a:schemeClr val="bg2"/>
                </a:solidFill>
                <a:latin typeface="Marianne Medium" panose="02000000000000000000" pitchFamily="2" charset="0"/>
              </a:defRPr>
            </a:lvl6pPr>
            <a:lvl7pPr>
              <a:defRPr sz="1200">
                <a:solidFill>
                  <a:schemeClr val="bg2"/>
                </a:solidFill>
                <a:latin typeface="Marianne Medium" panose="02000000000000000000" pitchFamily="2" charset="0"/>
              </a:defRPr>
            </a:lvl7pPr>
            <a:lvl8pPr>
              <a:defRPr sz="1200">
                <a:solidFill>
                  <a:schemeClr val="bg2"/>
                </a:solidFill>
                <a:latin typeface="Marianne Medium" panose="02000000000000000000" pitchFamily="2" charset="0"/>
              </a:defRPr>
            </a:lvl8pPr>
            <a:lvl9pPr>
              <a:defRPr sz="1200">
                <a:solidFill>
                  <a:schemeClr val="bg2"/>
                </a:solidFill>
                <a:latin typeface="Marianne Medium" panose="02000000000000000000" pitchFamily="2" charset="0"/>
              </a:defRPr>
            </a:lvl9pPr>
          </a:lstStyle>
          <a:p>
            <a:pPr lvl="0"/>
            <a:r>
              <a:rPr lang="en-US" dirty="0"/>
              <a:t>00</a:t>
            </a:r>
          </a:p>
          <a:p>
            <a:pPr lvl="1"/>
            <a:r>
              <a:rPr lang="en-US" dirty="0"/>
              <a:t>Second level</a:t>
            </a:r>
          </a:p>
        </p:txBody>
      </p:sp>
      <p:sp>
        <p:nvSpPr>
          <p:cNvPr id="4" name="Footer Placeholder 1" descr="Titre de la diapositive">
            <a:extLst>
              <a:ext uri="{FF2B5EF4-FFF2-40B4-BE49-F238E27FC236}">
                <a16:creationId xmlns:a16="http://schemas.microsoft.com/office/drawing/2014/main" id="{E844E8FD-F98E-A2D2-BBBE-73168C9ED889}"/>
              </a:ext>
            </a:extLst>
          </p:cNvPr>
          <p:cNvSpPr>
            <a:spLocks noGrp="1"/>
          </p:cNvSpPr>
          <p:nvPr>
            <p:ph type="ftr" sz="quarter" idx="10"/>
          </p:nvPr>
        </p:nvSpPr>
        <p:spPr>
          <a:xfrm>
            <a:off x="571758" y="6311001"/>
            <a:ext cx="1856549" cy="235134"/>
          </a:xfrm>
          <a:prstGeom prst="rect">
            <a:avLst/>
          </a:prstGeom>
        </p:spPr>
        <p:txBody>
          <a:bodyPr/>
          <a:lstStyle>
            <a:lvl1pPr>
              <a:defRPr>
                <a:solidFill>
                  <a:schemeClr val="bg2"/>
                </a:solidFill>
              </a:defRPr>
            </a:lvl1pPr>
          </a:lstStyle>
          <a:p>
            <a:r>
              <a:rPr lang="fr-FR"/>
              <a:t>Titre de la diapositive</a:t>
            </a:r>
            <a:endParaRPr lang="fr-FR" dirty="0"/>
          </a:p>
        </p:txBody>
      </p:sp>
      <p:pic>
        <p:nvPicPr>
          <p:cNvPr id="2" name="Graphic 1">
            <a:extLst>
              <a:ext uri="{FF2B5EF4-FFF2-40B4-BE49-F238E27FC236}">
                <a16:creationId xmlns:a16="http://schemas.microsoft.com/office/drawing/2014/main" id="{0EB5FEEF-61D4-E391-E8FC-87AA0A1765B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0332" y="6180224"/>
            <a:ext cx="896649" cy="444679"/>
          </a:xfrm>
          <a:prstGeom prst="rect">
            <a:avLst/>
          </a:prstGeom>
        </p:spPr>
      </p:pic>
    </p:spTree>
    <p:extLst>
      <p:ext uri="{BB962C8B-B14F-4D97-AF65-F5344CB8AC3E}">
        <p14:creationId xmlns:p14="http://schemas.microsoft.com/office/powerpoint/2010/main" val="7480069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ntent+Chart">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C33D1780-CF14-3479-B4FE-FE6AC32544B1}"/>
              </a:ext>
              <a:ext uri="{C183D7F6-B498-43B3-948B-1728B52AA6E4}">
                <adec:decorative xmlns:adec="http://schemas.microsoft.com/office/drawing/2017/decorative" val="1"/>
              </a:ext>
            </a:extLst>
          </p:cNvPr>
          <p:cNvSpPr>
            <a:spLocks noGrp="1"/>
          </p:cNvSpPr>
          <p:nvPr>
            <p:ph type="body" sz="quarter" idx="11" hasCustomPrompt="1"/>
          </p:nvPr>
        </p:nvSpPr>
        <p:spPr>
          <a:xfrm>
            <a:off x="381000" y="849178"/>
            <a:ext cx="387350" cy="387350"/>
          </a:xfrm>
          <a:custGeom>
            <a:avLst/>
            <a:gdLst>
              <a:gd name="connsiteX0" fmla="*/ 364332 w 728664"/>
              <a:gd name="connsiteY0" fmla="*/ 0 h 728664"/>
              <a:gd name="connsiteX1" fmla="*/ 728664 w 728664"/>
              <a:gd name="connsiteY1" fmla="*/ 364332 h 728664"/>
              <a:gd name="connsiteX2" fmla="*/ 364332 w 728664"/>
              <a:gd name="connsiteY2" fmla="*/ 728664 h 728664"/>
              <a:gd name="connsiteX3" fmla="*/ 0 w 728664"/>
              <a:gd name="connsiteY3" fmla="*/ 364332 h 728664"/>
              <a:gd name="connsiteX4" fmla="*/ 364332 w 728664"/>
              <a:gd name="connsiteY4" fmla="*/ 0 h 72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4" h="728664">
                <a:moveTo>
                  <a:pt x="364332" y="0"/>
                </a:moveTo>
                <a:cubicBezTo>
                  <a:pt x="565547" y="0"/>
                  <a:pt x="728664" y="163117"/>
                  <a:pt x="728664" y="364332"/>
                </a:cubicBezTo>
                <a:cubicBezTo>
                  <a:pt x="728664" y="565547"/>
                  <a:pt x="565547" y="728664"/>
                  <a:pt x="364332" y="728664"/>
                </a:cubicBezTo>
                <a:cubicBezTo>
                  <a:pt x="163117" y="728664"/>
                  <a:pt x="0" y="565547"/>
                  <a:pt x="0" y="364332"/>
                </a:cubicBezTo>
                <a:cubicBezTo>
                  <a:pt x="0" y="163117"/>
                  <a:pt x="163117" y="0"/>
                  <a:pt x="364332" y="0"/>
                </a:cubicBezTo>
                <a:close/>
              </a:path>
            </a:pathLst>
          </a:custGeom>
          <a:solidFill>
            <a:schemeClr val="accent3"/>
          </a:solidFill>
        </p:spPr>
        <p:txBody>
          <a:bodyPr wrap="square">
            <a:noAutofit/>
          </a:bodyPr>
          <a:lstStyle>
            <a:lvl1pPr>
              <a:defRPr>
                <a:solidFill>
                  <a:schemeClr val="tx2">
                    <a:alpha val="0"/>
                  </a:schemeClr>
                </a:solidFill>
              </a:defRPr>
            </a:lvl1pPr>
            <a:lvl5pPr>
              <a:defRPr/>
            </a:lvl5pPr>
          </a:lstStyle>
          <a:p>
            <a:pPr lvl="0"/>
            <a:r>
              <a:rPr lang="fr-FR" dirty="0"/>
              <a:t>'</a:t>
            </a:r>
          </a:p>
        </p:txBody>
      </p:sp>
      <p:sp>
        <p:nvSpPr>
          <p:cNvPr id="5" name="Title 3">
            <a:extLst>
              <a:ext uri="{FF2B5EF4-FFF2-40B4-BE49-F238E27FC236}">
                <a16:creationId xmlns:a16="http://schemas.microsoft.com/office/drawing/2014/main" id="{CF01B123-037E-0ACA-27D3-748F2BB46B74}"/>
              </a:ext>
            </a:extLst>
          </p:cNvPr>
          <p:cNvSpPr>
            <a:spLocks noGrp="1"/>
          </p:cNvSpPr>
          <p:nvPr>
            <p:ph type="title"/>
          </p:nvPr>
        </p:nvSpPr>
        <p:spPr>
          <a:xfrm>
            <a:off x="897845" y="380072"/>
            <a:ext cx="4697186" cy="1325563"/>
          </a:xfrm>
        </p:spPr>
        <p:txBody>
          <a:bodyPr anchor="ctr"/>
          <a:lstStyle>
            <a:lvl1pPr>
              <a:defRPr lang="fr-FR" sz="5400" kern="1200" spc="-20" dirty="0">
                <a:solidFill>
                  <a:schemeClr val="bg2"/>
                </a:solidFill>
                <a:latin typeface="Marianne" panose="02000000000000000000" pitchFamily="2" charset="0"/>
                <a:ea typeface="+mn-ea"/>
                <a:cs typeface="+mn-cs"/>
              </a:defRPr>
            </a:lvl1pPr>
          </a:lstStyle>
          <a:p>
            <a:pPr marL="0" lvl="0" indent="0" algn="l" defTabSz="914400" rtl="0" eaLnBrk="1" latinLnBrk="0" hangingPunct="1">
              <a:lnSpc>
                <a:spcPct val="90000"/>
              </a:lnSpc>
              <a:spcBef>
                <a:spcPts val="0"/>
              </a:spcBef>
              <a:spcAft>
                <a:spcPts val="1200"/>
              </a:spcAft>
              <a:buFont typeface="Marianne" panose="02000000000000000000" pitchFamily="2" charset="0"/>
              <a:buNone/>
            </a:pPr>
            <a:r>
              <a:rPr lang="en-US" dirty="0"/>
              <a:t>Click to edit</a:t>
            </a:r>
            <a:endParaRPr lang="fr-FR" dirty="0"/>
          </a:p>
        </p:txBody>
      </p:sp>
      <p:sp>
        <p:nvSpPr>
          <p:cNvPr id="6" name="Text Placeholder 9">
            <a:extLst>
              <a:ext uri="{FF2B5EF4-FFF2-40B4-BE49-F238E27FC236}">
                <a16:creationId xmlns:a16="http://schemas.microsoft.com/office/drawing/2014/main" id="{2FB734C1-790F-9EA8-2ECA-163C282677AE}"/>
              </a:ext>
            </a:extLst>
          </p:cNvPr>
          <p:cNvSpPr>
            <a:spLocks noGrp="1"/>
          </p:cNvSpPr>
          <p:nvPr>
            <p:ph type="body" sz="quarter" idx="24"/>
          </p:nvPr>
        </p:nvSpPr>
        <p:spPr>
          <a:xfrm>
            <a:off x="898525" y="1869439"/>
            <a:ext cx="4695825" cy="39471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3" name="Picture Placeholder 2">
            <a:extLst>
              <a:ext uri="{FF2B5EF4-FFF2-40B4-BE49-F238E27FC236}">
                <a16:creationId xmlns:a16="http://schemas.microsoft.com/office/drawing/2014/main" id="{EADFF708-0FB3-685B-C686-295554457046}"/>
              </a:ext>
            </a:extLst>
          </p:cNvPr>
          <p:cNvSpPr>
            <a:spLocks noGrp="1"/>
          </p:cNvSpPr>
          <p:nvPr>
            <p:ph type="pic" sz="quarter" idx="42"/>
          </p:nvPr>
        </p:nvSpPr>
        <p:spPr>
          <a:xfrm>
            <a:off x="6203950" y="0"/>
            <a:ext cx="5988048" cy="5816599"/>
          </a:xfrm>
          <a:custGeom>
            <a:avLst/>
            <a:gdLst>
              <a:gd name="connsiteX0" fmla="*/ 977798 w 5988048"/>
              <a:gd name="connsiteY0" fmla="*/ 0 h 5816599"/>
              <a:gd name="connsiteX1" fmla="*/ 5988048 w 5988048"/>
              <a:gd name="connsiteY1" fmla="*/ 0 h 5816599"/>
              <a:gd name="connsiteX2" fmla="*/ 5988048 w 5988048"/>
              <a:gd name="connsiteY2" fmla="*/ 5317928 h 5816599"/>
              <a:gd name="connsiteX3" fmla="*/ 5954698 w 5988048"/>
              <a:gd name="connsiteY3" fmla="*/ 5349988 h 5816599"/>
              <a:gd name="connsiteX4" fmla="*/ 5129858 w 5988048"/>
              <a:gd name="connsiteY4" fmla="*/ 5725478 h 5816599"/>
              <a:gd name="connsiteX5" fmla="*/ 4132887 w 5988048"/>
              <a:gd name="connsiteY5" fmla="*/ 5810952 h 5816599"/>
              <a:gd name="connsiteX6" fmla="*/ 3800853 w 5988048"/>
              <a:gd name="connsiteY6" fmla="*/ 5816599 h 5816599"/>
              <a:gd name="connsiteX7" fmla="*/ 3800789 w 5988048"/>
              <a:gd name="connsiteY7" fmla="*/ 5816599 h 5816599"/>
              <a:gd name="connsiteX8" fmla="*/ 3468755 w 5988048"/>
              <a:gd name="connsiteY8" fmla="*/ 5811044 h 5816599"/>
              <a:gd name="connsiteX9" fmla="*/ 2471784 w 5988048"/>
              <a:gd name="connsiteY9" fmla="*/ 5725478 h 5816599"/>
              <a:gd name="connsiteX10" fmla="*/ 1435926 w 5988048"/>
              <a:gd name="connsiteY10" fmla="*/ 5126243 h 5816599"/>
              <a:gd name="connsiteX11" fmla="*/ 116628 w 5988048"/>
              <a:gd name="connsiteY11" fmla="*/ 2836109 h 5816599"/>
              <a:gd name="connsiteX12" fmla="*/ 116628 w 5988048"/>
              <a:gd name="connsiteY12" fmla="*/ 1641437 h 5816599"/>
              <a:gd name="connsiteX13" fmla="*/ 784436 w 5988048"/>
              <a:gd name="connsiteY13" fmla="*/ 304505 h 581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88048" h="5816599">
                <a:moveTo>
                  <a:pt x="977798" y="0"/>
                </a:moveTo>
                <a:lnTo>
                  <a:pt x="5988048" y="0"/>
                </a:lnTo>
                <a:lnTo>
                  <a:pt x="5988048" y="5317928"/>
                </a:lnTo>
                <a:lnTo>
                  <a:pt x="5954698" y="5349988"/>
                </a:lnTo>
                <a:cubicBezTo>
                  <a:pt x="5723856" y="5551247"/>
                  <a:pt x="5437398" y="5682887"/>
                  <a:pt x="5129858" y="5725478"/>
                </a:cubicBezTo>
                <a:cubicBezTo>
                  <a:pt x="4797928" y="5771286"/>
                  <a:pt x="4465164" y="5799638"/>
                  <a:pt x="4132887" y="5810952"/>
                </a:cubicBezTo>
                <a:lnTo>
                  <a:pt x="3800853" y="5816599"/>
                </a:lnTo>
                <a:lnTo>
                  <a:pt x="3800789" y="5816599"/>
                </a:lnTo>
                <a:lnTo>
                  <a:pt x="3468755" y="5811044"/>
                </a:lnTo>
                <a:cubicBezTo>
                  <a:pt x="3136478" y="5799793"/>
                  <a:pt x="2803713" y="5771410"/>
                  <a:pt x="2471784" y="5725478"/>
                </a:cubicBezTo>
                <a:cubicBezTo>
                  <a:pt x="2061897" y="5668690"/>
                  <a:pt x="1689320" y="5453593"/>
                  <a:pt x="1435926" y="5126243"/>
                </a:cubicBezTo>
                <a:cubicBezTo>
                  <a:pt x="898269" y="4431593"/>
                  <a:pt x="452231" y="3661997"/>
                  <a:pt x="116628" y="2836109"/>
                </a:cubicBezTo>
                <a:cubicBezTo>
                  <a:pt x="-38876" y="2453292"/>
                  <a:pt x="-38876" y="2024254"/>
                  <a:pt x="116628" y="1641437"/>
                </a:cubicBezTo>
                <a:cubicBezTo>
                  <a:pt x="305404" y="1176875"/>
                  <a:pt x="529124" y="730125"/>
                  <a:pt x="784436" y="304505"/>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ctr">
            <a:noAutofit/>
          </a:bodyPr>
          <a:lstStyle>
            <a:lvl1pPr algn="ctr">
              <a:defRPr lang="fr-FR" sz="1800">
                <a:solidFill>
                  <a:schemeClr val="bg1"/>
                </a:solidFill>
                <a:latin typeface="Marianne Light" panose="02000000000000000000" pitchFamily="2" charset="0"/>
              </a:defRPr>
            </a:lvl1pPr>
          </a:lstStyle>
          <a:p>
            <a:pPr lvl="0" algn="ctr"/>
            <a:endParaRPr lang="fr-FR" dirty="0"/>
          </a:p>
        </p:txBody>
      </p:sp>
      <p:sp>
        <p:nvSpPr>
          <p:cNvPr id="2" name="Footer Placeholder 1">
            <a:extLst>
              <a:ext uri="{FF2B5EF4-FFF2-40B4-BE49-F238E27FC236}">
                <a16:creationId xmlns:a16="http://schemas.microsoft.com/office/drawing/2014/main" id="{F794DCB3-F137-1C1F-6575-0FA5D71922DF}"/>
              </a:ext>
            </a:extLst>
          </p:cNvPr>
          <p:cNvSpPr>
            <a:spLocks noGrp="1"/>
          </p:cNvSpPr>
          <p:nvPr>
            <p:ph type="ftr" sz="quarter" idx="10"/>
          </p:nvPr>
        </p:nvSpPr>
        <p:spPr>
          <a:xfrm>
            <a:off x="571758" y="6311001"/>
            <a:ext cx="1856549" cy="235134"/>
          </a:xfrm>
          <a:prstGeom prst="rect">
            <a:avLst/>
          </a:prstGeom>
        </p:spPr>
        <p:txBody>
          <a:bodyPr/>
          <a:lstStyle>
            <a:lvl1pPr>
              <a:defRPr>
                <a:solidFill>
                  <a:schemeClr val="bg2"/>
                </a:solidFill>
              </a:defRPr>
            </a:lvl1pPr>
          </a:lstStyle>
          <a:p>
            <a:r>
              <a:rPr lang="fr-FR"/>
              <a:t>Titre de la diapositive</a:t>
            </a:r>
            <a:endParaRPr lang="fr-FR" dirty="0"/>
          </a:p>
        </p:txBody>
      </p:sp>
      <p:pic>
        <p:nvPicPr>
          <p:cNvPr id="4" name="Graphic 3">
            <a:extLst>
              <a:ext uri="{FF2B5EF4-FFF2-40B4-BE49-F238E27FC236}">
                <a16:creationId xmlns:a16="http://schemas.microsoft.com/office/drawing/2014/main" id="{07CFE410-8CFF-B7FB-4AEB-09F8DDDDD0F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0332" y="6180224"/>
            <a:ext cx="896649" cy="444679"/>
          </a:xfrm>
          <a:prstGeom prst="rect">
            <a:avLst/>
          </a:prstGeom>
        </p:spPr>
      </p:pic>
    </p:spTree>
    <p:extLst>
      <p:ext uri="{BB962C8B-B14F-4D97-AF65-F5344CB8AC3E}">
        <p14:creationId xmlns:p14="http://schemas.microsoft.com/office/powerpoint/2010/main" val="1019102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g tex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D3A77740-3A3D-F791-854D-0F48141637D8}"/>
              </a:ext>
              <a:ext uri="{C183D7F6-B498-43B3-948B-1728B52AA6E4}">
                <adec:decorative xmlns:adec="http://schemas.microsoft.com/office/drawing/2017/decorative" val="1"/>
              </a:ext>
            </a:extLst>
          </p:cNvPr>
          <p:cNvSpPr>
            <a:spLocks noGrp="1"/>
          </p:cNvSpPr>
          <p:nvPr>
            <p:ph type="body" sz="quarter" idx="36"/>
          </p:nvPr>
        </p:nvSpPr>
        <p:spPr>
          <a:xfrm>
            <a:off x="583911" y="531196"/>
            <a:ext cx="738804" cy="738804"/>
          </a:xfrm>
          <a:prstGeom prst="ellipse">
            <a:avLst/>
          </a:prstGeom>
          <a:solidFill>
            <a:schemeClr val="accent3"/>
          </a:solidFill>
        </p:spPr>
        <p:txBody>
          <a:bodyPr anchor="ctr"/>
          <a:lstStyle>
            <a:lvl1pPr algn="ctr">
              <a:lnSpc>
                <a:spcPct val="100000"/>
              </a:lnSpc>
              <a:spcAft>
                <a:spcPts val="0"/>
              </a:spcAft>
              <a:defRPr sz="3800">
                <a:solidFill>
                  <a:schemeClr val="accent3">
                    <a:alpha val="0"/>
                  </a:schemeClr>
                </a:solidFill>
                <a:latin typeface="+mj-lt"/>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endParaRPr lang="en-US" dirty="0"/>
          </a:p>
        </p:txBody>
      </p:sp>
      <p:sp>
        <p:nvSpPr>
          <p:cNvPr id="6" name="Picture Placeholder 12">
            <a:extLst>
              <a:ext uri="{FF2B5EF4-FFF2-40B4-BE49-F238E27FC236}">
                <a16:creationId xmlns:a16="http://schemas.microsoft.com/office/drawing/2014/main" id="{9C643844-DA3F-41F5-7AB6-D88131492FB1}"/>
              </a:ext>
            </a:extLst>
          </p:cNvPr>
          <p:cNvSpPr>
            <a:spLocks noGrp="1"/>
          </p:cNvSpPr>
          <p:nvPr>
            <p:ph type="pic" sz="quarter" idx="17"/>
          </p:nvPr>
        </p:nvSpPr>
        <p:spPr>
          <a:xfrm>
            <a:off x="642294" y="589580"/>
            <a:ext cx="622038" cy="622036"/>
          </a:xfrm>
          <a:prstGeom prst="ellipse">
            <a:avLst/>
          </a:prstGeom>
        </p:spPr>
        <p:txBody>
          <a:bodyPr anchor="ctr"/>
          <a:lstStyle>
            <a:lvl1pPr algn="ctr">
              <a:defRPr sz="1000"/>
            </a:lvl1pPr>
          </a:lstStyle>
          <a:p>
            <a:endParaRPr lang="fr-FR" dirty="0"/>
          </a:p>
        </p:txBody>
      </p:sp>
      <p:sp>
        <p:nvSpPr>
          <p:cNvPr id="4" name="Title 3">
            <a:extLst>
              <a:ext uri="{FF2B5EF4-FFF2-40B4-BE49-F238E27FC236}">
                <a16:creationId xmlns:a16="http://schemas.microsoft.com/office/drawing/2014/main" id="{224017B8-F748-6085-9C91-50486A2CAE65}"/>
              </a:ext>
            </a:extLst>
          </p:cNvPr>
          <p:cNvSpPr>
            <a:spLocks noGrp="1"/>
          </p:cNvSpPr>
          <p:nvPr>
            <p:ph type="title" hasCustomPrompt="1"/>
          </p:nvPr>
        </p:nvSpPr>
        <p:spPr>
          <a:xfrm>
            <a:off x="583911" y="1511011"/>
            <a:ext cx="5402552" cy="4365625"/>
          </a:xfrm>
        </p:spPr>
        <p:txBody>
          <a:bodyPr anchor="t"/>
          <a:lstStyle>
            <a:lvl1pPr>
              <a:defRPr sz="3600" b="0">
                <a:solidFill>
                  <a:schemeClr val="accent3"/>
                </a:solidFill>
                <a:latin typeface="Marianne" panose="02000000000000000000" pitchFamily="2" charset="0"/>
              </a:defRPr>
            </a:lvl1pPr>
          </a:lstStyle>
          <a:p>
            <a:r>
              <a:rPr lang="en-US" dirty="0"/>
              <a:t>Lorem ipsum dolor sit amet, consectetuer adipiscing elit. Maecenas porttitor congue massa. Fusce posuere, magna sed pulvinar </a:t>
            </a:r>
            <a:r>
              <a:rPr lang="en-US" dirty="0" err="1"/>
              <a:t>ultricies</a:t>
            </a:r>
            <a:endParaRPr lang="fr-FR" dirty="0"/>
          </a:p>
        </p:txBody>
      </p:sp>
      <p:sp>
        <p:nvSpPr>
          <p:cNvPr id="40" name="Picture Placeholder 39">
            <a:extLst>
              <a:ext uri="{FF2B5EF4-FFF2-40B4-BE49-F238E27FC236}">
                <a16:creationId xmlns:a16="http://schemas.microsoft.com/office/drawing/2014/main" id="{E95B0267-835E-C716-5BD8-2F5CF3E18F72}"/>
              </a:ext>
            </a:extLst>
          </p:cNvPr>
          <p:cNvSpPr>
            <a:spLocks noGrp="1"/>
          </p:cNvSpPr>
          <p:nvPr>
            <p:ph type="pic" sz="quarter" idx="41"/>
          </p:nvPr>
        </p:nvSpPr>
        <p:spPr>
          <a:xfrm>
            <a:off x="6990020" y="3"/>
            <a:ext cx="5201978" cy="5281610"/>
          </a:xfrm>
          <a:custGeom>
            <a:avLst/>
            <a:gdLst>
              <a:gd name="connsiteX0" fmla="*/ 1100062 w 5689601"/>
              <a:gd name="connsiteY0" fmla="*/ 0 h 5776697"/>
              <a:gd name="connsiteX1" fmla="*/ 5689601 w 5689601"/>
              <a:gd name="connsiteY1" fmla="*/ 0 h 5776697"/>
              <a:gd name="connsiteX2" fmla="*/ 5689601 w 5689601"/>
              <a:gd name="connsiteY2" fmla="*/ 5302880 h 5776697"/>
              <a:gd name="connsiteX3" fmla="*/ 5657913 w 5689601"/>
              <a:gd name="connsiteY3" fmla="*/ 5333342 h 5776697"/>
              <a:gd name="connsiteX4" fmla="*/ 4874183 w 5689601"/>
              <a:gd name="connsiteY4" fmla="*/ 5690117 h 5776697"/>
              <a:gd name="connsiteX5" fmla="*/ 3926902 w 5689601"/>
              <a:gd name="connsiteY5" fmla="*/ 5771331 h 5776697"/>
              <a:gd name="connsiteX6" fmla="*/ 3611417 w 5689601"/>
              <a:gd name="connsiteY6" fmla="*/ 5776697 h 5776697"/>
              <a:gd name="connsiteX7" fmla="*/ 3611356 w 5689601"/>
              <a:gd name="connsiteY7" fmla="*/ 5776697 h 5776697"/>
              <a:gd name="connsiteX8" fmla="*/ 3295871 w 5689601"/>
              <a:gd name="connsiteY8" fmla="*/ 5771419 h 5776697"/>
              <a:gd name="connsiteX9" fmla="*/ 2348589 w 5689601"/>
              <a:gd name="connsiteY9" fmla="*/ 5690117 h 5776697"/>
              <a:gd name="connsiteX10" fmla="*/ 1364359 w 5689601"/>
              <a:gd name="connsiteY10" fmla="*/ 5120748 h 5776697"/>
              <a:gd name="connsiteX11" fmla="*/ 110815 w 5689601"/>
              <a:gd name="connsiteY11" fmla="*/ 2944756 h 5776697"/>
              <a:gd name="connsiteX12" fmla="*/ 110815 w 5689601"/>
              <a:gd name="connsiteY12" fmla="*/ 1809627 h 5776697"/>
              <a:gd name="connsiteX13" fmla="*/ 997815 w 5689601"/>
              <a:gd name="connsiteY13" fmla="*/ 141732 h 577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89601" h="5776697">
                <a:moveTo>
                  <a:pt x="1100062" y="0"/>
                </a:moveTo>
                <a:lnTo>
                  <a:pt x="5689601" y="0"/>
                </a:lnTo>
                <a:lnTo>
                  <a:pt x="5689601" y="5302880"/>
                </a:lnTo>
                <a:lnTo>
                  <a:pt x="5657913" y="5333342"/>
                </a:lnTo>
                <a:cubicBezTo>
                  <a:pt x="5438577" y="5524570"/>
                  <a:pt x="5166395" y="5649649"/>
                  <a:pt x="4874183" y="5690117"/>
                </a:cubicBezTo>
                <a:cubicBezTo>
                  <a:pt x="4558797" y="5733642"/>
                  <a:pt x="4242618" y="5760581"/>
                  <a:pt x="3926902" y="5771331"/>
                </a:cubicBezTo>
                <a:lnTo>
                  <a:pt x="3611417" y="5776697"/>
                </a:lnTo>
                <a:lnTo>
                  <a:pt x="3611356" y="5776697"/>
                </a:lnTo>
                <a:lnTo>
                  <a:pt x="3295871" y="5771419"/>
                </a:lnTo>
                <a:cubicBezTo>
                  <a:pt x="2980154" y="5760728"/>
                  <a:pt x="2663975" y="5733760"/>
                  <a:pt x="2348589" y="5690117"/>
                </a:cubicBezTo>
                <a:cubicBezTo>
                  <a:pt x="1959131" y="5636160"/>
                  <a:pt x="1605123" y="5431783"/>
                  <a:pt x="1364359" y="5120748"/>
                </a:cubicBezTo>
                <a:cubicBezTo>
                  <a:pt x="853499" y="4460720"/>
                  <a:pt x="429691" y="3729481"/>
                  <a:pt x="110815" y="2944756"/>
                </a:cubicBezTo>
                <a:cubicBezTo>
                  <a:pt x="-36938" y="2581019"/>
                  <a:pt x="-36938" y="2173364"/>
                  <a:pt x="110815" y="1809627"/>
                </a:cubicBezTo>
                <a:cubicBezTo>
                  <a:pt x="349972" y="1221083"/>
                  <a:pt x="648153" y="662626"/>
                  <a:pt x="997815" y="141732"/>
                </a:cubicBez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ctr">
            <a:noAutofit/>
          </a:bodyPr>
          <a:lstStyle>
            <a:lvl1pPr algn="ctr">
              <a:defRPr lang="fr-FR" sz="1800">
                <a:solidFill>
                  <a:schemeClr val="bg1"/>
                </a:solidFill>
              </a:defRPr>
            </a:lvl1pPr>
          </a:lstStyle>
          <a:p>
            <a:pPr lvl="0" algn="ctr"/>
            <a:endParaRPr lang="fr-FR" dirty="0"/>
          </a:p>
        </p:txBody>
      </p:sp>
      <p:sp>
        <p:nvSpPr>
          <p:cNvPr id="2" name="Footer Placeholder 1">
            <a:extLst>
              <a:ext uri="{FF2B5EF4-FFF2-40B4-BE49-F238E27FC236}">
                <a16:creationId xmlns:a16="http://schemas.microsoft.com/office/drawing/2014/main" id="{89C8B667-C46E-5F72-7D2C-2A05B071C1D9}"/>
              </a:ext>
            </a:extLst>
          </p:cNvPr>
          <p:cNvSpPr>
            <a:spLocks noGrp="1"/>
          </p:cNvSpPr>
          <p:nvPr>
            <p:ph type="ftr" sz="quarter" idx="10"/>
          </p:nvPr>
        </p:nvSpPr>
        <p:spPr>
          <a:xfrm>
            <a:off x="571758" y="6311001"/>
            <a:ext cx="2020717" cy="225452"/>
          </a:xfrm>
        </p:spPr>
        <p:txBody>
          <a:bodyPr/>
          <a:lstStyle/>
          <a:p>
            <a:r>
              <a:rPr lang="fr-FR" dirty="0"/>
              <a:t>Titre de la diapositive</a:t>
            </a:r>
          </a:p>
        </p:txBody>
      </p:sp>
      <p:pic>
        <p:nvPicPr>
          <p:cNvPr id="5" name="Graphic 4">
            <a:extLst>
              <a:ext uri="{FF2B5EF4-FFF2-40B4-BE49-F238E27FC236}">
                <a16:creationId xmlns:a16="http://schemas.microsoft.com/office/drawing/2014/main" id="{B9422D26-090A-1AF3-2EA9-84162561017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0332" y="6180224"/>
            <a:ext cx="896649" cy="444679"/>
          </a:xfrm>
          <a:prstGeom prst="rect">
            <a:avLst/>
          </a:prstGeom>
        </p:spPr>
      </p:pic>
    </p:spTree>
    <p:extLst>
      <p:ext uri="{BB962C8B-B14F-4D97-AF65-F5344CB8AC3E}">
        <p14:creationId xmlns:p14="http://schemas.microsoft.com/office/powerpoint/2010/main" val="19612476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ontent+Chart">
    <p:bg>
      <p:bgPr>
        <a:solidFill>
          <a:srgbClr val="FFFFFF"/>
        </a:solidFill>
        <a:effectLst/>
      </p:bgPr>
    </p:bg>
    <p:spTree>
      <p:nvGrpSpPr>
        <p:cNvPr id="1" name=""/>
        <p:cNvGrpSpPr/>
        <p:nvPr/>
      </p:nvGrpSpPr>
      <p:grpSpPr>
        <a:xfrm>
          <a:off x="0" y="0"/>
          <a:ext cx="0" cy="0"/>
          <a:chOff x="0" y="0"/>
          <a:chExt cx="0" cy="0"/>
        </a:xfrm>
      </p:grpSpPr>
      <p:sp>
        <p:nvSpPr>
          <p:cNvPr id="4" name="Title 29">
            <a:extLst>
              <a:ext uri="{FF2B5EF4-FFF2-40B4-BE49-F238E27FC236}">
                <a16:creationId xmlns:a16="http://schemas.microsoft.com/office/drawing/2014/main" id="{797DF96C-3C33-3D76-6839-75145C9DD3E4}"/>
              </a:ext>
            </a:extLst>
          </p:cNvPr>
          <p:cNvSpPr>
            <a:spLocks noGrp="1"/>
          </p:cNvSpPr>
          <p:nvPr>
            <p:ph type="title" hasCustomPrompt="1"/>
          </p:nvPr>
        </p:nvSpPr>
        <p:spPr>
          <a:xfrm>
            <a:off x="907256" y="574674"/>
            <a:ext cx="5079208" cy="1463935"/>
          </a:xfrm>
        </p:spPr>
        <p:txBody>
          <a:bodyPr anchor="t"/>
          <a:lstStyle>
            <a:lvl1pPr>
              <a:defRPr sz="5400" b="1" spc="-20">
                <a:solidFill>
                  <a:schemeClr val="bg2"/>
                </a:solidFill>
              </a:defRPr>
            </a:lvl1pPr>
          </a:lstStyle>
          <a:p>
            <a:r>
              <a:rPr lang="en-US" dirty="0"/>
              <a:t>Click to edit title</a:t>
            </a:r>
            <a:endParaRPr lang="fr-FR" dirty="0"/>
          </a:p>
        </p:txBody>
      </p:sp>
      <p:sp>
        <p:nvSpPr>
          <p:cNvPr id="5" name="Text Placeholder 14">
            <a:extLst>
              <a:ext uri="{FF2B5EF4-FFF2-40B4-BE49-F238E27FC236}">
                <a16:creationId xmlns:a16="http://schemas.microsoft.com/office/drawing/2014/main" id="{E308E211-1357-9D8A-065D-ADD423A6D090}"/>
              </a:ext>
            </a:extLst>
          </p:cNvPr>
          <p:cNvSpPr>
            <a:spLocks noGrp="1"/>
          </p:cNvSpPr>
          <p:nvPr>
            <p:ph type="body" sz="quarter" idx="42"/>
          </p:nvPr>
        </p:nvSpPr>
        <p:spPr>
          <a:xfrm>
            <a:off x="6203950" y="574675"/>
            <a:ext cx="5437188" cy="1463935"/>
          </a:xfrm>
        </p:spPr>
        <p:txBody>
          <a:bodyPr anchor="t"/>
          <a:lstStyle>
            <a:lvl1pPr>
              <a:lnSpc>
                <a:spcPct val="90000"/>
              </a:lnSpc>
              <a:spcAft>
                <a:spcPts val="0"/>
              </a:spcAft>
              <a:defRPr sz="2000" b="1">
                <a:solidFill>
                  <a:schemeClr val="bg2"/>
                </a:solidFill>
                <a:latin typeface="Marianne" panose="02000000000000000000" pitchFamily="2" charset="0"/>
              </a:defRPr>
            </a:lvl1pPr>
            <a:lvl2pPr>
              <a:lnSpc>
                <a:spcPct val="90000"/>
              </a:lnSpc>
              <a:spcAft>
                <a:spcPts val="0"/>
              </a:spcAft>
              <a:defRPr sz="2000">
                <a:solidFill>
                  <a:schemeClr val="bg2"/>
                </a:solidFill>
                <a:latin typeface="+mj-lt"/>
              </a:defRPr>
            </a:lvl2pPr>
            <a:lvl3pPr>
              <a:lnSpc>
                <a:spcPct val="90000"/>
              </a:lnSpc>
              <a:spcAft>
                <a:spcPts val="0"/>
              </a:spcAft>
              <a:defRPr sz="2000">
                <a:solidFill>
                  <a:schemeClr val="bg2"/>
                </a:solidFill>
                <a:latin typeface="+mj-lt"/>
              </a:defRPr>
            </a:lvl3pPr>
            <a:lvl4pPr>
              <a:lnSpc>
                <a:spcPct val="90000"/>
              </a:lnSpc>
              <a:spcAft>
                <a:spcPts val="0"/>
              </a:spcAft>
              <a:defRPr sz="2000">
                <a:solidFill>
                  <a:schemeClr val="bg2"/>
                </a:solidFill>
                <a:latin typeface="+mj-lt"/>
              </a:defRPr>
            </a:lvl4pPr>
            <a:lvl5pPr>
              <a:lnSpc>
                <a:spcPct val="90000"/>
              </a:lnSpc>
              <a:spcAft>
                <a:spcPts val="0"/>
              </a:spcAft>
              <a:defRPr sz="2000">
                <a:solidFill>
                  <a:schemeClr val="bg2"/>
                </a:solidFill>
                <a:latin typeface="+mj-lt"/>
              </a:defRPr>
            </a:lvl5pPr>
            <a:lvl6pPr>
              <a:lnSpc>
                <a:spcPct val="90000"/>
              </a:lnSpc>
              <a:spcAft>
                <a:spcPts val="0"/>
              </a:spcAft>
              <a:defRPr sz="2000">
                <a:solidFill>
                  <a:schemeClr val="bg2"/>
                </a:solidFill>
                <a:latin typeface="+mj-lt"/>
              </a:defRPr>
            </a:lvl6pPr>
            <a:lvl7pPr>
              <a:lnSpc>
                <a:spcPct val="90000"/>
              </a:lnSpc>
              <a:spcAft>
                <a:spcPts val="0"/>
              </a:spcAft>
              <a:defRPr sz="2000">
                <a:solidFill>
                  <a:schemeClr val="bg2"/>
                </a:solidFill>
                <a:latin typeface="+mj-lt"/>
              </a:defRPr>
            </a:lvl7pPr>
            <a:lvl8pPr>
              <a:lnSpc>
                <a:spcPct val="90000"/>
              </a:lnSpc>
              <a:spcAft>
                <a:spcPts val="0"/>
              </a:spcAft>
              <a:defRPr sz="2000">
                <a:solidFill>
                  <a:schemeClr val="bg2"/>
                </a:solidFill>
                <a:latin typeface="+mj-lt"/>
              </a:defRPr>
            </a:lvl8pPr>
            <a:lvl9pPr>
              <a:lnSpc>
                <a:spcPct val="90000"/>
              </a:lnSpc>
              <a:spcAft>
                <a:spcPts val="0"/>
              </a:spcAft>
              <a:defRPr sz="2000">
                <a:solidFill>
                  <a:schemeClr val="bg2"/>
                </a:solidFill>
                <a:latin typeface="+mj-lt"/>
              </a:defRPr>
            </a:lvl9pPr>
          </a:lstStyle>
          <a:p>
            <a:pPr lvl="0"/>
            <a:r>
              <a:rPr lang="en-US" dirty="0"/>
              <a:t>Click to edit Master text styles</a:t>
            </a:r>
          </a:p>
        </p:txBody>
      </p:sp>
      <p:sp>
        <p:nvSpPr>
          <p:cNvPr id="33" name="Text Placeholder 14">
            <a:extLst>
              <a:ext uri="{FF2B5EF4-FFF2-40B4-BE49-F238E27FC236}">
                <a16:creationId xmlns:a16="http://schemas.microsoft.com/office/drawing/2014/main" id="{529BF562-98DD-315E-A97B-ECF8465E73E8}"/>
              </a:ext>
            </a:extLst>
          </p:cNvPr>
          <p:cNvSpPr>
            <a:spLocks noGrp="1"/>
          </p:cNvSpPr>
          <p:nvPr>
            <p:ph type="body" sz="quarter" idx="43"/>
          </p:nvPr>
        </p:nvSpPr>
        <p:spPr>
          <a:xfrm>
            <a:off x="839479" y="2420079"/>
            <a:ext cx="3292298" cy="3295782"/>
          </a:xfrm>
          <a:prstGeom prst="roundRect">
            <a:avLst/>
          </a:prstGeom>
          <a:solidFill>
            <a:schemeClr val="accent2"/>
          </a:solidFill>
        </p:spPr>
        <p:txBody>
          <a:bodyPr lIns="360000" tIns="216000" rIns="180000" anchor="t"/>
          <a:lstStyle>
            <a:lvl1pPr>
              <a:lnSpc>
                <a:spcPct val="100000"/>
              </a:lnSpc>
              <a:spcAft>
                <a:spcPts val="2400"/>
              </a:spcAft>
              <a:defRPr sz="1800" b="1">
                <a:solidFill>
                  <a:schemeClr val="tx2"/>
                </a:solidFill>
                <a:latin typeface="Marianne" panose="02000000000000000000" pitchFamily="2" charset="0"/>
              </a:defRPr>
            </a:lvl1pPr>
            <a:lvl2pPr>
              <a:lnSpc>
                <a:spcPct val="100000"/>
              </a:lnSpc>
              <a:spcAft>
                <a:spcPts val="0"/>
              </a:spcAft>
              <a:defRPr sz="1200">
                <a:solidFill>
                  <a:schemeClr val="bg2"/>
                </a:solidFill>
                <a:latin typeface="Marianne" panose="02000000000000000000" pitchFamily="2" charset="0"/>
              </a:defRPr>
            </a:lvl2pPr>
            <a:lvl3pPr>
              <a:lnSpc>
                <a:spcPct val="100000"/>
              </a:lnSpc>
              <a:spcAft>
                <a:spcPts val="0"/>
              </a:spcAft>
              <a:defRPr sz="1200">
                <a:solidFill>
                  <a:schemeClr val="bg2"/>
                </a:solidFill>
                <a:latin typeface="Marianne" panose="02000000000000000000" pitchFamily="2" charset="0"/>
              </a:defRPr>
            </a:lvl3pPr>
            <a:lvl4pPr>
              <a:lnSpc>
                <a:spcPct val="100000"/>
              </a:lnSpc>
              <a:spcAft>
                <a:spcPts val="0"/>
              </a:spcAft>
              <a:defRPr sz="1200">
                <a:solidFill>
                  <a:schemeClr val="bg2"/>
                </a:solidFill>
                <a:latin typeface="Marianne" panose="02000000000000000000" pitchFamily="2" charset="0"/>
              </a:defRPr>
            </a:lvl4pPr>
            <a:lvl5pPr>
              <a:lnSpc>
                <a:spcPct val="100000"/>
              </a:lnSpc>
              <a:spcAft>
                <a:spcPts val="0"/>
              </a:spcAft>
              <a:defRPr sz="1200">
                <a:solidFill>
                  <a:schemeClr val="bg2"/>
                </a:solidFill>
                <a:latin typeface="Marianne" panose="02000000000000000000" pitchFamily="2" charset="0"/>
              </a:defRPr>
            </a:lvl5pPr>
            <a:lvl6pPr>
              <a:lnSpc>
                <a:spcPct val="100000"/>
              </a:lnSpc>
              <a:spcAft>
                <a:spcPts val="0"/>
              </a:spcAft>
              <a:defRPr sz="1200">
                <a:solidFill>
                  <a:schemeClr val="bg2"/>
                </a:solidFill>
                <a:latin typeface="Marianne" panose="02000000000000000000" pitchFamily="2" charset="0"/>
              </a:defRPr>
            </a:lvl6pPr>
            <a:lvl7pPr>
              <a:lnSpc>
                <a:spcPct val="100000"/>
              </a:lnSpc>
              <a:spcAft>
                <a:spcPts val="0"/>
              </a:spcAft>
              <a:defRPr sz="1200">
                <a:solidFill>
                  <a:schemeClr val="bg2"/>
                </a:solidFill>
                <a:latin typeface="Marianne" panose="02000000000000000000" pitchFamily="2" charset="0"/>
              </a:defRPr>
            </a:lvl7pPr>
            <a:lvl8pPr>
              <a:lnSpc>
                <a:spcPct val="100000"/>
              </a:lnSpc>
              <a:spcAft>
                <a:spcPts val="0"/>
              </a:spcAft>
              <a:defRPr sz="1200">
                <a:solidFill>
                  <a:schemeClr val="bg2"/>
                </a:solidFill>
                <a:latin typeface="Marianne" panose="02000000000000000000" pitchFamily="2" charset="0"/>
              </a:defRPr>
            </a:lvl8pPr>
            <a:lvl9pPr>
              <a:lnSpc>
                <a:spcPct val="100000"/>
              </a:lnSpc>
              <a:spcAft>
                <a:spcPts val="0"/>
              </a:spcAft>
              <a:defRPr sz="1200">
                <a:solidFill>
                  <a:schemeClr val="bg2"/>
                </a:solidFill>
                <a:latin typeface="Marianne" panose="02000000000000000000" pitchFamily="2"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fr-FR" dirty="0"/>
          </a:p>
        </p:txBody>
      </p:sp>
      <p:sp>
        <p:nvSpPr>
          <p:cNvPr id="40" name="Text Placeholder 14">
            <a:extLst>
              <a:ext uri="{FF2B5EF4-FFF2-40B4-BE49-F238E27FC236}">
                <a16:creationId xmlns:a16="http://schemas.microsoft.com/office/drawing/2014/main" id="{C28AA431-B134-94DB-ED63-4881847241B2}"/>
              </a:ext>
              <a:ext uri="{C183D7F6-B498-43B3-948B-1728B52AA6E4}">
                <adec:decorative xmlns:adec="http://schemas.microsoft.com/office/drawing/2017/decorative" val="1"/>
              </a:ext>
            </a:extLst>
          </p:cNvPr>
          <p:cNvSpPr>
            <a:spLocks noGrp="1"/>
          </p:cNvSpPr>
          <p:nvPr>
            <p:ph type="body" sz="quarter" idx="46"/>
          </p:nvPr>
        </p:nvSpPr>
        <p:spPr>
          <a:xfrm>
            <a:off x="534489" y="2767024"/>
            <a:ext cx="609980" cy="609980"/>
          </a:xfrm>
          <a:prstGeom prst="ellipse">
            <a:avLst/>
          </a:prstGeom>
          <a:solidFill>
            <a:schemeClr val="accent2">
              <a:lumMod val="40000"/>
              <a:lumOff val="60000"/>
            </a:schemeClr>
          </a:solidFill>
        </p:spPr>
        <p:txBody>
          <a:bodyPr anchor="ctr"/>
          <a:lstStyle>
            <a:lvl1pPr algn="ctr">
              <a:lnSpc>
                <a:spcPct val="100000"/>
              </a:lnSpc>
              <a:spcAft>
                <a:spcPts val="0"/>
              </a:spcAft>
              <a:defRPr sz="3800">
                <a:solidFill>
                  <a:schemeClr val="accent3">
                    <a:alpha val="0"/>
                  </a:schemeClr>
                </a:solidFill>
                <a:latin typeface="Marianne" panose="02000000000000000000" pitchFamily="2" charset="0"/>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endParaRPr lang="en-US" dirty="0"/>
          </a:p>
        </p:txBody>
      </p:sp>
      <p:sp>
        <p:nvSpPr>
          <p:cNvPr id="41" name="Picture Placeholder 12">
            <a:extLst>
              <a:ext uri="{FF2B5EF4-FFF2-40B4-BE49-F238E27FC236}">
                <a16:creationId xmlns:a16="http://schemas.microsoft.com/office/drawing/2014/main" id="{03E6A5B2-F702-AF15-CE11-C2A18E95FB69}"/>
              </a:ext>
            </a:extLst>
          </p:cNvPr>
          <p:cNvSpPr>
            <a:spLocks noGrp="1"/>
          </p:cNvSpPr>
          <p:nvPr>
            <p:ph type="pic" sz="quarter" idx="47" hasCustomPrompt="1"/>
          </p:nvPr>
        </p:nvSpPr>
        <p:spPr>
          <a:xfrm>
            <a:off x="582692" y="2815228"/>
            <a:ext cx="513574" cy="513572"/>
          </a:xfrm>
          <a:prstGeom prst="ellipse">
            <a:avLst/>
          </a:prstGeom>
        </p:spPr>
        <p:txBody>
          <a:bodyPr anchor="ctr"/>
          <a:lstStyle>
            <a:lvl1pPr algn="ctr">
              <a:defRPr sz="800"/>
            </a:lvl1pPr>
          </a:lstStyle>
          <a:p>
            <a:r>
              <a:rPr lang="fr-FR" dirty="0"/>
              <a:t>Picto</a:t>
            </a:r>
          </a:p>
        </p:txBody>
      </p:sp>
      <p:sp>
        <p:nvSpPr>
          <p:cNvPr id="36" name="Text Placeholder 14">
            <a:extLst>
              <a:ext uri="{FF2B5EF4-FFF2-40B4-BE49-F238E27FC236}">
                <a16:creationId xmlns:a16="http://schemas.microsoft.com/office/drawing/2014/main" id="{381EAFF9-5B77-0ACC-8C35-C4C8E87F1C73}"/>
              </a:ext>
            </a:extLst>
          </p:cNvPr>
          <p:cNvSpPr>
            <a:spLocks noGrp="1"/>
          </p:cNvSpPr>
          <p:nvPr>
            <p:ph type="body" sz="quarter" idx="44"/>
          </p:nvPr>
        </p:nvSpPr>
        <p:spPr>
          <a:xfrm>
            <a:off x="4614951" y="2420079"/>
            <a:ext cx="3292298" cy="3295782"/>
          </a:xfrm>
          <a:prstGeom prst="roundRect">
            <a:avLst/>
          </a:prstGeom>
          <a:solidFill>
            <a:srgbClr val="E793BE"/>
          </a:solidFill>
        </p:spPr>
        <p:txBody>
          <a:bodyPr lIns="360000" tIns="216000" rIns="180000" anchor="t"/>
          <a:lstStyle>
            <a:lvl1pPr>
              <a:lnSpc>
                <a:spcPct val="100000"/>
              </a:lnSpc>
              <a:spcAft>
                <a:spcPts val="2400"/>
              </a:spcAft>
              <a:defRPr sz="1800" b="1">
                <a:solidFill>
                  <a:schemeClr val="tx2"/>
                </a:solidFill>
                <a:latin typeface="Marianne" panose="02000000000000000000" pitchFamily="2" charset="0"/>
              </a:defRPr>
            </a:lvl1pPr>
            <a:lvl2pPr>
              <a:lnSpc>
                <a:spcPct val="100000"/>
              </a:lnSpc>
              <a:spcAft>
                <a:spcPts val="0"/>
              </a:spcAft>
              <a:defRPr sz="1200">
                <a:solidFill>
                  <a:schemeClr val="bg2"/>
                </a:solidFill>
                <a:latin typeface="Marianne" panose="02000000000000000000" pitchFamily="2" charset="0"/>
              </a:defRPr>
            </a:lvl2pPr>
            <a:lvl3pPr>
              <a:lnSpc>
                <a:spcPct val="100000"/>
              </a:lnSpc>
              <a:spcAft>
                <a:spcPts val="0"/>
              </a:spcAft>
              <a:defRPr sz="1200">
                <a:solidFill>
                  <a:schemeClr val="bg2"/>
                </a:solidFill>
                <a:latin typeface="Marianne" panose="02000000000000000000" pitchFamily="2" charset="0"/>
              </a:defRPr>
            </a:lvl3pPr>
            <a:lvl4pPr>
              <a:lnSpc>
                <a:spcPct val="100000"/>
              </a:lnSpc>
              <a:spcAft>
                <a:spcPts val="0"/>
              </a:spcAft>
              <a:defRPr sz="1200">
                <a:solidFill>
                  <a:schemeClr val="bg2"/>
                </a:solidFill>
                <a:latin typeface="Marianne" panose="02000000000000000000" pitchFamily="2" charset="0"/>
              </a:defRPr>
            </a:lvl4pPr>
            <a:lvl5pPr>
              <a:lnSpc>
                <a:spcPct val="100000"/>
              </a:lnSpc>
              <a:spcAft>
                <a:spcPts val="0"/>
              </a:spcAft>
              <a:defRPr sz="1200">
                <a:solidFill>
                  <a:schemeClr val="bg2"/>
                </a:solidFill>
                <a:latin typeface="Marianne" panose="02000000000000000000" pitchFamily="2" charset="0"/>
              </a:defRPr>
            </a:lvl5pPr>
            <a:lvl6pPr>
              <a:lnSpc>
                <a:spcPct val="100000"/>
              </a:lnSpc>
              <a:spcAft>
                <a:spcPts val="0"/>
              </a:spcAft>
              <a:defRPr sz="1200">
                <a:solidFill>
                  <a:schemeClr val="bg2"/>
                </a:solidFill>
                <a:latin typeface="Marianne" panose="02000000000000000000" pitchFamily="2" charset="0"/>
              </a:defRPr>
            </a:lvl6pPr>
            <a:lvl7pPr>
              <a:lnSpc>
                <a:spcPct val="100000"/>
              </a:lnSpc>
              <a:spcAft>
                <a:spcPts val="0"/>
              </a:spcAft>
              <a:defRPr sz="1200">
                <a:solidFill>
                  <a:schemeClr val="bg2"/>
                </a:solidFill>
                <a:latin typeface="Marianne" panose="02000000000000000000" pitchFamily="2" charset="0"/>
              </a:defRPr>
            </a:lvl7pPr>
            <a:lvl8pPr>
              <a:lnSpc>
                <a:spcPct val="100000"/>
              </a:lnSpc>
              <a:spcAft>
                <a:spcPts val="0"/>
              </a:spcAft>
              <a:defRPr sz="1200">
                <a:solidFill>
                  <a:schemeClr val="bg2"/>
                </a:solidFill>
                <a:latin typeface="Marianne" panose="02000000000000000000" pitchFamily="2" charset="0"/>
              </a:defRPr>
            </a:lvl8pPr>
            <a:lvl9pPr>
              <a:lnSpc>
                <a:spcPct val="100000"/>
              </a:lnSpc>
              <a:spcAft>
                <a:spcPts val="0"/>
              </a:spcAft>
              <a:defRPr sz="1200">
                <a:solidFill>
                  <a:schemeClr val="bg2"/>
                </a:solidFill>
                <a:latin typeface="Marianne" panose="02000000000000000000" pitchFamily="2"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fr-FR" dirty="0"/>
          </a:p>
        </p:txBody>
      </p:sp>
      <p:sp>
        <p:nvSpPr>
          <p:cNvPr id="38" name="Text Placeholder 14">
            <a:extLst>
              <a:ext uri="{FF2B5EF4-FFF2-40B4-BE49-F238E27FC236}">
                <a16:creationId xmlns:a16="http://schemas.microsoft.com/office/drawing/2014/main" id="{34C2A4D5-C1C7-CE6A-573B-D84643263774}"/>
              </a:ext>
              <a:ext uri="{C183D7F6-B498-43B3-948B-1728B52AA6E4}">
                <adec:decorative xmlns:adec="http://schemas.microsoft.com/office/drawing/2017/decorative" val="1"/>
              </a:ext>
            </a:extLst>
          </p:cNvPr>
          <p:cNvSpPr>
            <a:spLocks noGrp="1"/>
          </p:cNvSpPr>
          <p:nvPr>
            <p:ph type="body" sz="quarter" idx="36"/>
          </p:nvPr>
        </p:nvSpPr>
        <p:spPr>
          <a:xfrm>
            <a:off x="4312064" y="2767024"/>
            <a:ext cx="609980" cy="609980"/>
          </a:xfrm>
          <a:prstGeom prst="ellipse">
            <a:avLst/>
          </a:prstGeom>
          <a:solidFill>
            <a:srgbClr val="EFC9DC"/>
          </a:solidFill>
        </p:spPr>
        <p:txBody>
          <a:bodyPr anchor="ctr"/>
          <a:lstStyle>
            <a:lvl1pPr algn="ctr">
              <a:lnSpc>
                <a:spcPct val="100000"/>
              </a:lnSpc>
              <a:spcAft>
                <a:spcPts val="0"/>
              </a:spcAft>
              <a:defRPr sz="3800">
                <a:solidFill>
                  <a:schemeClr val="accent3">
                    <a:alpha val="0"/>
                  </a:schemeClr>
                </a:solidFill>
                <a:latin typeface="Marianne" panose="02000000000000000000" pitchFamily="2" charset="0"/>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endParaRPr lang="en-US" dirty="0"/>
          </a:p>
        </p:txBody>
      </p:sp>
      <p:sp>
        <p:nvSpPr>
          <p:cNvPr id="39" name="Picture Placeholder 12">
            <a:extLst>
              <a:ext uri="{FF2B5EF4-FFF2-40B4-BE49-F238E27FC236}">
                <a16:creationId xmlns:a16="http://schemas.microsoft.com/office/drawing/2014/main" id="{51E78D8C-7DD4-2D3E-69E6-42759AEED092}"/>
              </a:ext>
            </a:extLst>
          </p:cNvPr>
          <p:cNvSpPr>
            <a:spLocks noGrp="1"/>
          </p:cNvSpPr>
          <p:nvPr>
            <p:ph type="pic" sz="quarter" idx="17" hasCustomPrompt="1"/>
          </p:nvPr>
        </p:nvSpPr>
        <p:spPr>
          <a:xfrm>
            <a:off x="4360267" y="2815228"/>
            <a:ext cx="513574" cy="513572"/>
          </a:xfrm>
          <a:prstGeom prst="ellipse">
            <a:avLst/>
          </a:prstGeom>
        </p:spPr>
        <p:txBody>
          <a:bodyPr anchor="ctr"/>
          <a:lstStyle>
            <a:lvl1pPr algn="ctr">
              <a:defRPr sz="800"/>
            </a:lvl1pPr>
          </a:lstStyle>
          <a:p>
            <a:pPr marL="0" marR="0" lvl="0" indent="0" algn="ctr" defTabSz="914400" rtl="0" eaLnBrk="1" fontAlgn="auto" latinLnBrk="0" hangingPunct="1">
              <a:lnSpc>
                <a:spcPct val="100000"/>
              </a:lnSpc>
              <a:spcBef>
                <a:spcPts val="0"/>
              </a:spcBef>
              <a:spcAft>
                <a:spcPts val="0"/>
              </a:spcAft>
              <a:buClrTx/>
              <a:buSzTx/>
              <a:buFont typeface="Marianne" panose="02000000000000000000" pitchFamily="2" charset="0"/>
              <a:buNone/>
              <a:tabLst/>
              <a:defRPr/>
            </a:pPr>
            <a:r>
              <a:rPr lang="fr-FR" dirty="0"/>
              <a:t>Picto</a:t>
            </a:r>
          </a:p>
        </p:txBody>
      </p:sp>
      <p:sp>
        <p:nvSpPr>
          <p:cNvPr id="37" name="Text Placeholder 14">
            <a:extLst>
              <a:ext uri="{FF2B5EF4-FFF2-40B4-BE49-F238E27FC236}">
                <a16:creationId xmlns:a16="http://schemas.microsoft.com/office/drawing/2014/main" id="{B27D59E6-1616-CEE7-69D6-36B195796693}"/>
              </a:ext>
            </a:extLst>
          </p:cNvPr>
          <p:cNvSpPr>
            <a:spLocks noGrp="1"/>
          </p:cNvSpPr>
          <p:nvPr>
            <p:ph type="body" sz="quarter" idx="45"/>
          </p:nvPr>
        </p:nvSpPr>
        <p:spPr>
          <a:xfrm>
            <a:off x="8391216" y="2420079"/>
            <a:ext cx="3292298" cy="3295782"/>
          </a:xfrm>
          <a:prstGeom prst="roundRect">
            <a:avLst/>
          </a:prstGeom>
          <a:solidFill>
            <a:schemeClr val="tx2"/>
          </a:solidFill>
        </p:spPr>
        <p:txBody>
          <a:bodyPr lIns="360000" tIns="216000" rIns="180000" anchor="t"/>
          <a:lstStyle>
            <a:lvl1pPr>
              <a:lnSpc>
                <a:spcPct val="100000"/>
              </a:lnSpc>
              <a:spcAft>
                <a:spcPts val="2400"/>
              </a:spcAft>
              <a:defRPr sz="1800" b="1">
                <a:solidFill>
                  <a:schemeClr val="bg1"/>
                </a:solidFill>
                <a:latin typeface="Marianne" panose="02000000000000000000" pitchFamily="2" charset="0"/>
              </a:defRPr>
            </a:lvl1pPr>
            <a:lvl2pPr>
              <a:lnSpc>
                <a:spcPct val="100000"/>
              </a:lnSpc>
              <a:spcAft>
                <a:spcPts val="0"/>
              </a:spcAft>
              <a:defRPr sz="1200">
                <a:solidFill>
                  <a:schemeClr val="bg1"/>
                </a:solidFill>
                <a:latin typeface="Marianne" panose="02000000000000000000" pitchFamily="2" charset="0"/>
              </a:defRPr>
            </a:lvl2pPr>
            <a:lvl3pPr>
              <a:lnSpc>
                <a:spcPct val="100000"/>
              </a:lnSpc>
              <a:spcAft>
                <a:spcPts val="0"/>
              </a:spcAft>
              <a:defRPr sz="1200">
                <a:solidFill>
                  <a:schemeClr val="bg1"/>
                </a:solidFill>
                <a:latin typeface="Marianne" panose="02000000000000000000" pitchFamily="2" charset="0"/>
              </a:defRPr>
            </a:lvl3pPr>
            <a:lvl4pPr>
              <a:lnSpc>
                <a:spcPct val="100000"/>
              </a:lnSpc>
              <a:spcAft>
                <a:spcPts val="0"/>
              </a:spcAft>
              <a:defRPr sz="1200">
                <a:solidFill>
                  <a:schemeClr val="bg1"/>
                </a:solidFill>
                <a:latin typeface="Marianne" panose="02000000000000000000" pitchFamily="2" charset="0"/>
              </a:defRPr>
            </a:lvl4pPr>
            <a:lvl5pPr>
              <a:lnSpc>
                <a:spcPct val="100000"/>
              </a:lnSpc>
              <a:spcAft>
                <a:spcPts val="0"/>
              </a:spcAft>
              <a:defRPr sz="1200">
                <a:solidFill>
                  <a:schemeClr val="bg1"/>
                </a:solidFill>
                <a:latin typeface="Marianne" panose="02000000000000000000" pitchFamily="2" charset="0"/>
              </a:defRPr>
            </a:lvl5pPr>
            <a:lvl6pPr>
              <a:lnSpc>
                <a:spcPct val="100000"/>
              </a:lnSpc>
              <a:spcAft>
                <a:spcPts val="0"/>
              </a:spcAft>
              <a:defRPr sz="1200">
                <a:solidFill>
                  <a:schemeClr val="bg1"/>
                </a:solidFill>
                <a:latin typeface="Marianne" panose="02000000000000000000" pitchFamily="2" charset="0"/>
              </a:defRPr>
            </a:lvl6pPr>
            <a:lvl7pPr>
              <a:lnSpc>
                <a:spcPct val="100000"/>
              </a:lnSpc>
              <a:spcAft>
                <a:spcPts val="0"/>
              </a:spcAft>
              <a:defRPr sz="1200">
                <a:solidFill>
                  <a:schemeClr val="bg1"/>
                </a:solidFill>
                <a:latin typeface="Marianne" panose="02000000000000000000" pitchFamily="2" charset="0"/>
              </a:defRPr>
            </a:lvl7pPr>
            <a:lvl8pPr>
              <a:lnSpc>
                <a:spcPct val="100000"/>
              </a:lnSpc>
              <a:spcAft>
                <a:spcPts val="0"/>
              </a:spcAft>
              <a:defRPr sz="1200">
                <a:solidFill>
                  <a:schemeClr val="bg1"/>
                </a:solidFill>
                <a:latin typeface="Marianne" panose="02000000000000000000" pitchFamily="2" charset="0"/>
              </a:defRPr>
            </a:lvl8pPr>
            <a:lvl9pPr>
              <a:lnSpc>
                <a:spcPct val="100000"/>
              </a:lnSpc>
              <a:spcAft>
                <a:spcPts val="0"/>
              </a:spcAft>
              <a:defRPr sz="1200">
                <a:solidFill>
                  <a:schemeClr val="bg1"/>
                </a:solidFill>
                <a:latin typeface="Marianne" panose="02000000000000000000" pitchFamily="2"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fr-FR" dirty="0"/>
          </a:p>
        </p:txBody>
      </p:sp>
      <p:sp>
        <p:nvSpPr>
          <p:cNvPr id="42" name="Text Placeholder 14">
            <a:extLst>
              <a:ext uri="{FF2B5EF4-FFF2-40B4-BE49-F238E27FC236}">
                <a16:creationId xmlns:a16="http://schemas.microsoft.com/office/drawing/2014/main" id="{6AE453FD-E568-AEAA-B810-6ADE4D2B4943}"/>
              </a:ext>
              <a:ext uri="{C183D7F6-B498-43B3-948B-1728B52AA6E4}">
                <adec:decorative xmlns:adec="http://schemas.microsoft.com/office/drawing/2017/decorative" val="1"/>
              </a:ext>
            </a:extLst>
          </p:cNvPr>
          <p:cNvSpPr>
            <a:spLocks noGrp="1"/>
          </p:cNvSpPr>
          <p:nvPr>
            <p:ph type="body" sz="quarter" idx="48"/>
          </p:nvPr>
        </p:nvSpPr>
        <p:spPr>
          <a:xfrm>
            <a:off x="8085433" y="2767024"/>
            <a:ext cx="609980" cy="609980"/>
          </a:xfrm>
          <a:prstGeom prst="ellipse">
            <a:avLst/>
          </a:prstGeom>
          <a:solidFill>
            <a:schemeClr val="accent3">
              <a:lumMod val="20000"/>
              <a:lumOff val="80000"/>
            </a:schemeClr>
          </a:solidFill>
        </p:spPr>
        <p:txBody>
          <a:bodyPr anchor="ctr"/>
          <a:lstStyle>
            <a:lvl1pPr algn="ctr">
              <a:lnSpc>
                <a:spcPct val="100000"/>
              </a:lnSpc>
              <a:spcAft>
                <a:spcPts val="0"/>
              </a:spcAft>
              <a:defRPr sz="3800">
                <a:solidFill>
                  <a:schemeClr val="accent3">
                    <a:alpha val="0"/>
                  </a:schemeClr>
                </a:solidFill>
                <a:latin typeface="Marianne" panose="02000000000000000000" pitchFamily="2" charset="0"/>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endParaRPr lang="en-US" dirty="0"/>
          </a:p>
        </p:txBody>
      </p:sp>
      <p:sp>
        <p:nvSpPr>
          <p:cNvPr id="43" name="Picture Placeholder 12">
            <a:extLst>
              <a:ext uri="{FF2B5EF4-FFF2-40B4-BE49-F238E27FC236}">
                <a16:creationId xmlns:a16="http://schemas.microsoft.com/office/drawing/2014/main" id="{D98AD34D-61AD-643B-EAA3-BFF5792F263B}"/>
              </a:ext>
            </a:extLst>
          </p:cNvPr>
          <p:cNvSpPr>
            <a:spLocks noGrp="1"/>
          </p:cNvSpPr>
          <p:nvPr>
            <p:ph type="pic" sz="quarter" idx="49" hasCustomPrompt="1"/>
          </p:nvPr>
        </p:nvSpPr>
        <p:spPr>
          <a:xfrm>
            <a:off x="8133636" y="2815228"/>
            <a:ext cx="513574" cy="513572"/>
          </a:xfrm>
          <a:prstGeom prst="ellipse">
            <a:avLst/>
          </a:prstGeom>
        </p:spPr>
        <p:txBody>
          <a:bodyPr anchor="ctr"/>
          <a:lstStyle>
            <a:lvl1pPr algn="ctr">
              <a:defRPr sz="800"/>
            </a:lvl1pPr>
          </a:lstStyle>
          <a:p>
            <a:pPr marL="0" marR="0" lvl="0" indent="0" algn="ctr" defTabSz="914400" rtl="0" eaLnBrk="1" fontAlgn="auto" latinLnBrk="0" hangingPunct="1">
              <a:lnSpc>
                <a:spcPct val="100000"/>
              </a:lnSpc>
              <a:spcBef>
                <a:spcPts val="0"/>
              </a:spcBef>
              <a:spcAft>
                <a:spcPts val="0"/>
              </a:spcAft>
              <a:buClrTx/>
              <a:buSzTx/>
              <a:buFont typeface="Marianne" panose="02000000000000000000" pitchFamily="2" charset="0"/>
              <a:buNone/>
              <a:tabLst/>
              <a:defRPr/>
            </a:pPr>
            <a:r>
              <a:rPr lang="fr-FR" dirty="0"/>
              <a:t>Picto</a:t>
            </a:r>
          </a:p>
        </p:txBody>
      </p:sp>
      <p:sp>
        <p:nvSpPr>
          <p:cNvPr id="2" name="Footer Placeholder 1" descr="Titre de la diapositive">
            <a:extLst>
              <a:ext uri="{FF2B5EF4-FFF2-40B4-BE49-F238E27FC236}">
                <a16:creationId xmlns:a16="http://schemas.microsoft.com/office/drawing/2014/main" id="{0469153B-27DD-CDA6-CD4A-1F544E45B8D9}"/>
              </a:ext>
            </a:extLst>
          </p:cNvPr>
          <p:cNvSpPr>
            <a:spLocks noGrp="1"/>
          </p:cNvSpPr>
          <p:nvPr>
            <p:ph type="ftr" sz="quarter" idx="10"/>
          </p:nvPr>
        </p:nvSpPr>
        <p:spPr>
          <a:xfrm>
            <a:off x="571758" y="6311001"/>
            <a:ext cx="1856549" cy="235134"/>
          </a:xfrm>
          <a:prstGeom prst="rect">
            <a:avLst/>
          </a:prstGeom>
        </p:spPr>
        <p:txBody>
          <a:bodyPr/>
          <a:lstStyle>
            <a:lvl1pPr>
              <a:defRPr>
                <a:solidFill>
                  <a:schemeClr val="bg2"/>
                </a:solidFill>
              </a:defRPr>
            </a:lvl1pPr>
          </a:lstStyle>
          <a:p>
            <a:r>
              <a:rPr lang="fr-FR"/>
              <a:t>Titre de la diapositive</a:t>
            </a:r>
            <a:endParaRPr lang="fr-FR" dirty="0"/>
          </a:p>
        </p:txBody>
      </p:sp>
      <p:sp>
        <p:nvSpPr>
          <p:cNvPr id="7" name="Text Placeholder 17">
            <a:extLst>
              <a:ext uri="{FF2B5EF4-FFF2-40B4-BE49-F238E27FC236}">
                <a16:creationId xmlns:a16="http://schemas.microsoft.com/office/drawing/2014/main" id="{3F7AEFC3-DF14-E900-2853-D80DE5200D22}"/>
              </a:ext>
              <a:ext uri="{C183D7F6-B498-43B3-948B-1728B52AA6E4}">
                <adec:decorative xmlns:adec="http://schemas.microsoft.com/office/drawing/2017/decorative" val="1"/>
              </a:ext>
            </a:extLst>
          </p:cNvPr>
          <p:cNvSpPr>
            <a:spLocks noGrp="1"/>
          </p:cNvSpPr>
          <p:nvPr>
            <p:ph type="body" sz="quarter" idx="39"/>
          </p:nvPr>
        </p:nvSpPr>
        <p:spPr>
          <a:xfrm>
            <a:off x="10630332" y="6180224"/>
            <a:ext cx="896649" cy="444679"/>
          </a:xfrm>
          <a:blipFill>
            <a:blip r:embed="rId2">
              <a:extLst>
                <a:ext uri="{96DAC541-7B7A-43D3-8B79-37D633B846F1}">
                  <asvg:svgBlip xmlns:asvg="http://schemas.microsoft.com/office/drawing/2016/SVG/main" r:embed="rId3"/>
                </a:ext>
              </a:extLst>
            </a:blip>
            <a:stretch>
              <a:fillRect/>
            </a:stretch>
          </a:blipFill>
        </p:spPr>
        <p:txBody>
          <a:bodyPr/>
          <a:lstStyle>
            <a:lvl1pPr>
              <a:defRPr sz="100">
                <a:solidFill>
                  <a:schemeClr val="tx2">
                    <a:alpha val="0"/>
                  </a:schemeClr>
                </a:solidFill>
              </a:defRPr>
            </a:lvl1pPr>
            <a:lvl2pPr>
              <a:defRPr sz="100">
                <a:solidFill>
                  <a:schemeClr val="tx2">
                    <a:alpha val="0"/>
                  </a:schemeClr>
                </a:solidFill>
              </a:defRPr>
            </a:lvl2pPr>
            <a:lvl3pPr>
              <a:defRPr sz="100">
                <a:solidFill>
                  <a:schemeClr val="tx2">
                    <a:alpha val="0"/>
                  </a:schemeClr>
                </a:solidFill>
              </a:defRPr>
            </a:lvl3pPr>
            <a:lvl4pPr>
              <a:defRPr sz="100">
                <a:solidFill>
                  <a:schemeClr val="tx2">
                    <a:alpha val="0"/>
                  </a:schemeClr>
                </a:solidFill>
              </a:defRPr>
            </a:lvl4pPr>
            <a:lvl5pPr>
              <a:defRPr sz="100">
                <a:solidFill>
                  <a:schemeClr val="tx2">
                    <a:alpha val="0"/>
                  </a:schemeClr>
                </a:solidFill>
              </a:defRPr>
            </a:lvl5pPr>
            <a:lvl6pPr>
              <a:defRPr sz="100">
                <a:solidFill>
                  <a:schemeClr val="tx2">
                    <a:alpha val="0"/>
                  </a:schemeClr>
                </a:solidFill>
              </a:defRPr>
            </a:lvl6pPr>
            <a:lvl7pPr>
              <a:defRPr sz="100">
                <a:solidFill>
                  <a:schemeClr val="tx2">
                    <a:alpha val="0"/>
                  </a:schemeClr>
                </a:solidFill>
              </a:defRPr>
            </a:lvl7pPr>
            <a:lvl8pPr>
              <a:defRPr sz="100">
                <a:solidFill>
                  <a:schemeClr val="tx2">
                    <a:alpha val="0"/>
                  </a:schemeClr>
                </a:solidFill>
              </a:defRPr>
            </a:lvl8pPr>
            <a:lvl9pPr>
              <a:defRPr sz="100">
                <a:solidFill>
                  <a:schemeClr val="tx2">
                    <a:alpha val="0"/>
                  </a:schemeClr>
                </a:solidFill>
              </a:defRPr>
            </a:lvl9pPr>
          </a:lstStyle>
          <a:p>
            <a:pPr lvl="0"/>
            <a:endParaRPr lang="fr-FR" dirty="0"/>
          </a:p>
        </p:txBody>
      </p:sp>
    </p:spTree>
    <p:extLst>
      <p:ext uri="{BB962C8B-B14F-4D97-AF65-F5344CB8AC3E}">
        <p14:creationId xmlns:p14="http://schemas.microsoft.com/office/powerpoint/2010/main" val="22481594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FFFFFF"/>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D7B1D7D4-A77F-CD6E-4F31-696851D72734}"/>
              </a:ext>
              <a:ext uri="{C183D7F6-B498-43B3-948B-1728B52AA6E4}">
                <adec:decorative xmlns:adec="http://schemas.microsoft.com/office/drawing/2017/decorative" val="1"/>
              </a:ext>
            </a:extLst>
          </p:cNvPr>
          <p:cNvSpPr/>
          <p:nvPr userDrawn="1"/>
        </p:nvSpPr>
        <p:spPr>
          <a:xfrm rot="10800000">
            <a:off x="-3" y="0"/>
            <a:ext cx="5587629" cy="6858000"/>
          </a:xfrm>
          <a:custGeom>
            <a:avLst/>
            <a:gdLst>
              <a:gd name="connsiteX0" fmla="*/ 378139 w 5075326"/>
              <a:gd name="connsiteY0" fmla="*/ 0 h 6858000"/>
              <a:gd name="connsiteX1" fmla="*/ 5075326 w 5075326"/>
              <a:gd name="connsiteY1" fmla="*/ 0 h 6858000"/>
              <a:gd name="connsiteX2" fmla="*/ 5075326 w 5075326"/>
              <a:gd name="connsiteY2" fmla="*/ 6858000 h 6858000"/>
              <a:gd name="connsiteX3" fmla="*/ 365542 w 5075326"/>
              <a:gd name="connsiteY3" fmla="*/ 6858000 h 6858000"/>
              <a:gd name="connsiteX4" fmla="*/ 363417 w 5075326"/>
              <a:gd name="connsiteY4" fmla="*/ 6852613 h 6858000"/>
              <a:gd name="connsiteX5" fmla="*/ 168536 w 5075326"/>
              <a:gd name="connsiteY5" fmla="*/ 5986189 h 6858000"/>
              <a:gd name="connsiteX6" fmla="*/ 331966 w 5075326"/>
              <a:gd name="connsiteY6" fmla="*/ 1467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5326" h="6858000">
                <a:moveTo>
                  <a:pt x="378139" y="0"/>
                </a:moveTo>
                <a:lnTo>
                  <a:pt x="5075326" y="0"/>
                </a:lnTo>
                <a:lnTo>
                  <a:pt x="5075326" y="6858000"/>
                </a:lnTo>
                <a:lnTo>
                  <a:pt x="365542" y="6858000"/>
                </a:lnTo>
                <a:lnTo>
                  <a:pt x="363417" y="6852613"/>
                </a:lnTo>
                <a:cubicBezTo>
                  <a:pt x="265540" y="6572611"/>
                  <a:pt x="208132" y="6274676"/>
                  <a:pt x="168536" y="5986189"/>
                </a:cubicBezTo>
                <a:cubicBezTo>
                  <a:pt x="-34336" y="4368644"/>
                  <a:pt x="-130792" y="1802044"/>
                  <a:pt x="331966" y="146786"/>
                </a:cubicBezTo>
                <a:close/>
              </a:path>
            </a:pathLst>
          </a:custGeom>
          <a:solidFill>
            <a:schemeClr val="accent1"/>
          </a:solidFill>
          <a:ln w="9525" cap="flat">
            <a:noFill/>
            <a:prstDash val="solid"/>
            <a:miter/>
          </a:ln>
        </p:spPr>
        <p:txBody>
          <a:bodyPr lIns="540000" tIns="360000" rIns="288000" rtlCol="0" anchor="t"/>
          <a:lstStyle/>
          <a:p>
            <a:pPr>
              <a:spcAft>
                <a:spcPts val="2400"/>
              </a:spcAft>
            </a:pPr>
            <a:endParaRPr lang="fr-FR" sz="1200" spc="-30" dirty="0">
              <a:solidFill>
                <a:schemeClr val="bg2"/>
              </a:solidFill>
              <a:latin typeface="Marianne Light" panose="02000000000000000000" pitchFamily="2" charset="0"/>
            </a:endParaRPr>
          </a:p>
        </p:txBody>
      </p:sp>
      <p:sp>
        <p:nvSpPr>
          <p:cNvPr id="5" name="Title 3">
            <a:extLst>
              <a:ext uri="{FF2B5EF4-FFF2-40B4-BE49-F238E27FC236}">
                <a16:creationId xmlns:a16="http://schemas.microsoft.com/office/drawing/2014/main" id="{02823D60-B007-1D30-9D16-900FE4B57AC5}"/>
              </a:ext>
            </a:extLst>
          </p:cNvPr>
          <p:cNvSpPr>
            <a:spLocks noGrp="1"/>
          </p:cNvSpPr>
          <p:nvPr>
            <p:ph type="title"/>
          </p:nvPr>
        </p:nvSpPr>
        <p:spPr>
          <a:xfrm>
            <a:off x="574675" y="380072"/>
            <a:ext cx="4070423" cy="1325563"/>
          </a:xfrm>
        </p:spPr>
        <p:txBody>
          <a:bodyPr anchor="ctr"/>
          <a:lstStyle>
            <a:lvl1pPr>
              <a:defRPr lang="fr-FR" sz="5400" kern="1200" spc="-20" dirty="0">
                <a:solidFill>
                  <a:schemeClr val="bg1"/>
                </a:solidFill>
                <a:latin typeface="Marianne" panose="02000000000000000000" pitchFamily="2" charset="0"/>
                <a:ea typeface="+mn-ea"/>
                <a:cs typeface="+mn-cs"/>
              </a:defRPr>
            </a:lvl1pPr>
          </a:lstStyle>
          <a:p>
            <a:pPr marL="0" lvl="0" indent="0" algn="l" defTabSz="914400" rtl="0" eaLnBrk="1" latinLnBrk="0" hangingPunct="1">
              <a:lnSpc>
                <a:spcPct val="90000"/>
              </a:lnSpc>
              <a:spcBef>
                <a:spcPts val="0"/>
              </a:spcBef>
              <a:spcAft>
                <a:spcPts val="1200"/>
              </a:spcAft>
              <a:buFont typeface="Marianne" panose="02000000000000000000" pitchFamily="2" charset="0"/>
              <a:buNone/>
            </a:pPr>
            <a:r>
              <a:rPr lang="en-US" dirty="0"/>
              <a:t>Click to edit</a:t>
            </a:r>
            <a:endParaRPr lang="fr-FR" dirty="0"/>
          </a:p>
        </p:txBody>
      </p:sp>
      <p:sp>
        <p:nvSpPr>
          <p:cNvPr id="7" name="Text Placeholder 9">
            <a:extLst>
              <a:ext uri="{FF2B5EF4-FFF2-40B4-BE49-F238E27FC236}">
                <a16:creationId xmlns:a16="http://schemas.microsoft.com/office/drawing/2014/main" id="{4525D83B-026B-D6C9-26B6-29B3C50A43AF}"/>
              </a:ext>
            </a:extLst>
          </p:cNvPr>
          <p:cNvSpPr>
            <a:spLocks noGrp="1"/>
          </p:cNvSpPr>
          <p:nvPr>
            <p:ph type="body" sz="quarter" idx="24"/>
          </p:nvPr>
        </p:nvSpPr>
        <p:spPr>
          <a:xfrm>
            <a:off x="574676" y="1869439"/>
            <a:ext cx="4069244" cy="394716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28" name="Text Placeholder 14">
            <a:extLst>
              <a:ext uri="{FF2B5EF4-FFF2-40B4-BE49-F238E27FC236}">
                <a16:creationId xmlns:a16="http://schemas.microsoft.com/office/drawing/2014/main" id="{D2B7FD5C-6687-6D69-BD19-BCB5FB5DB07D}"/>
              </a:ext>
            </a:extLst>
          </p:cNvPr>
          <p:cNvSpPr>
            <a:spLocks noGrp="1"/>
          </p:cNvSpPr>
          <p:nvPr>
            <p:ph type="body" sz="quarter" idx="43"/>
          </p:nvPr>
        </p:nvSpPr>
        <p:spPr>
          <a:xfrm>
            <a:off x="6473228" y="574674"/>
            <a:ext cx="5137836" cy="2290211"/>
          </a:xfrm>
          <a:prstGeom prst="roundRect">
            <a:avLst/>
          </a:prstGeom>
          <a:solidFill>
            <a:schemeClr val="accent1">
              <a:lumMod val="20000"/>
              <a:lumOff val="80000"/>
            </a:schemeClr>
          </a:solidFill>
        </p:spPr>
        <p:txBody>
          <a:bodyPr lIns="1080000" tIns="0" rIns="288000" anchor="ctr"/>
          <a:lstStyle>
            <a:lvl1pPr>
              <a:lnSpc>
                <a:spcPct val="100000"/>
              </a:lnSpc>
              <a:spcAft>
                <a:spcPts val="1200"/>
              </a:spcAft>
              <a:defRPr sz="1400">
                <a:solidFill>
                  <a:schemeClr val="tx2"/>
                </a:solidFill>
                <a:latin typeface="Marianne Medium" panose="02000000000000000000" pitchFamily="2" charset="0"/>
              </a:defRPr>
            </a:lvl1pPr>
            <a:lvl2pPr>
              <a:lnSpc>
                <a:spcPct val="100000"/>
              </a:lnSpc>
              <a:spcAft>
                <a:spcPts val="0"/>
              </a:spcAft>
              <a:defRPr sz="1400">
                <a:solidFill>
                  <a:schemeClr val="tx2"/>
                </a:solidFill>
                <a:latin typeface="Marianne Light" panose="02000000000000000000" pitchFamily="2" charset="0"/>
              </a:defRPr>
            </a:lvl2pPr>
            <a:lvl3pPr>
              <a:lnSpc>
                <a:spcPct val="100000"/>
              </a:lnSpc>
              <a:spcAft>
                <a:spcPts val="0"/>
              </a:spcAft>
              <a:defRPr sz="1400">
                <a:solidFill>
                  <a:schemeClr val="tx2"/>
                </a:solidFill>
                <a:latin typeface="Marianne Light" panose="02000000000000000000" pitchFamily="2" charset="0"/>
              </a:defRPr>
            </a:lvl3pPr>
            <a:lvl4pPr>
              <a:lnSpc>
                <a:spcPct val="100000"/>
              </a:lnSpc>
              <a:spcAft>
                <a:spcPts val="0"/>
              </a:spcAft>
              <a:defRPr sz="1400">
                <a:solidFill>
                  <a:schemeClr val="tx2"/>
                </a:solidFill>
                <a:latin typeface="Marianne Light" panose="02000000000000000000" pitchFamily="2" charset="0"/>
              </a:defRPr>
            </a:lvl4pPr>
            <a:lvl5pPr>
              <a:lnSpc>
                <a:spcPct val="100000"/>
              </a:lnSpc>
              <a:spcAft>
                <a:spcPts val="0"/>
              </a:spcAft>
              <a:defRPr sz="1400">
                <a:solidFill>
                  <a:schemeClr val="tx2"/>
                </a:solidFill>
                <a:latin typeface="Marianne Light" panose="02000000000000000000" pitchFamily="2" charset="0"/>
              </a:defRPr>
            </a:lvl5pPr>
            <a:lvl6pPr>
              <a:lnSpc>
                <a:spcPct val="100000"/>
              </a:lnSpc>
              <a:spcAft>
                <a:spcPts val="0"/>
              </a:spcAft>
              <a:defRPr sz="1400">
                <a:solidFill>
                  <a:schemeClr val="tx2"/>
                </a:solidFill>
                <a:latin typeface="Marianne Light" panose="02000000000000000000" pitchFamily="2" charset="0"/>
              </a:defRPr>
            </a:lvl6pPr>
            <a:lvl7pPr>
              <a:lnSpc>
                <a:spcPct val="100000"/>
              </a:lnSpc>
              <a:spcAft>
                <a:spcPts val="0"/>
              </a:spcAft>
              <a:defRPr sz="1400">
                <a:solidFill>
                  <a:schemeClr val="tx2"/>
                </a:solidFill>
                <a:latin typeface="Marianne Light" panose="02000000000000000000" pitchFamily="2" charset="0"/>
              </a:defRPr>
            </a:lvl7pPr>
            <a:lvl8pPr>
              <a:lnSpc>
                <a:spcPct val="100000"/>
              </a:lnSpc>
              <a:spcAft>
                <a:spcPts val="0"/>
              </a:spcAft>
              <a:defRPr sz="1400">
                <a:solidFill>
                  <a:schemeClr val="tx2"/>
                </a:solidFill>
                <a:latin typeface="Marianne Light" panose="02000000000000000000" pitchFamily="2" charset="0"/>
              </a:defRPr>
            </a:lvl8pPr>
            <a:lvl9pPr>
              <a:lnSpc>
                <a:spcPct val="100000"/>
              </a:lnSpc>
              <a:spcAft>
                <a:spcPts val="0"/>
              </a:spcAft>
              <a:defRPr sz="1400">
                <a:solidFill>
                  <a:schemeClr val="tx2"/>
                </a:solidFill>
                <a:latin typeface="Marianne Light" panose="02000000000000000000" pitchFamily="2"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fr-FR" dirty="0"/>
          </a:p>
        </p:txBody>
      </p:sp>
      <p:sp>
        <p:nvSpPr>
          <p:cNvPr id="31" name="Picture Placeholder 12">
            <a:extLst>
              <a:ext uri="{FF2B5EF4-FFF2-40B4-BE49-F238E27FC236}">
                <a16:creationId xmlns:a16="http://schemas.microsoft.com/office/drawing/2014/main" id="{C3F83AF8-FFF7-1E77-E820-DB1A59E6AD0D}"/>
              </a:ext>
            </a:extLst>
          </p:cNvPr>
          <p:cNvSpPr>
            <a:spLocks noGrp="1"/>
          </p:cNvSpPr>
          <p:nvPr>
            <p:ph type="pic" sz="quarter" idx="17"/>
          </p:nvPr>
        </p:nvSpPr>
        <p:spPr>
          <a:xfrm>
            <a:off x="5882289" y="978331"/>
            <a:ext cx="1482902" cy="1482898"/>
          </a:xfrm>
          <a:prstGeom prst="rect">
            <a:avLst/>
          </a:prstGeom>
        </p:spPr>
        <p:txBody>
          <a:bodyPr anchor="ctr"/>
          <a:lstStyle>
            <a:lvl1pPr algn="ctr">
              <a:defRPr sz="1000"/>
            </a:lvl1pPr>
          </a:lstStyle>
          <a:p>
            <a:endParaRPr lang="fr-FR" dirty="0"/>
          </a:p>
        </p:txBody>
      </p:sp>
      <p:sp>
        <p:nvSpPr>
          <p:cNvPr id="29" name="Text Placeholder 14">
            <a:extLst>
              <a:ext uri="{FF2B5EF4-FFF2-40B4-BE49-F238E27FC236}">
                <a16:creationId xmlns:a16="http://schemas.microsoft.com/office/drawing/2014/main" id="{A92E29AB-80FC-8D0E-7245-540A9181F815}"/>
              </a:ext>
            </a:extLst>
          </p:cNvPr>
          <p:cNvSpPr>
            <a:spLocks noGrp="1"/>
          </p:cNvSpPr>
          <p:nvPr>
            <p:ph type="body" sz="quarter" idx="44"/>
          </p:nvPr>
        </p:nvSpPr>
        <p:spPr>
          <a:xfrm>
            <a:off x="6473228" y="3526389"/>
            <a:ext cx="5137836" cy="2290210"/>
          </a:xfrm>
          <a:prstGeom prst="roundRect">
            <a:avLst/>
          </a:prstGeom>
          <a:solidFill>
            <a:schemeClr val="accent1">
              <a:lumMod val="20000"/>
              <a:lumOff val="80000"/>
            </a:schemeClr>
          </a:solidFill>
        </p:spPr>
        <p:txBody>
          <a:bodyPr lIns="1080000" tIns="0" rIns="288000" anchor="ctr"/>
          <a:lstStyle>
            <a:lvl1pPr>
              <a:lnSpc>
                <a:spcPct val="100000"/>
              </a:lnSpc>
              <a:spcAft>
                <a:spcPts val="1200"/>
              </a:spcAft>
              <a:defRPr sz="1400">
                <a:solidFill>
                  <a:schemeClr val="tx2"/>
                </a:solidFill>
                <a:latin typeface="Marianne Medium" panose="02000000000000000000" pitchFamily="2" charset="0"/>
              </a:defRPr>
            </a:lvl1pPr>
            <a:lvl2pPr>
              <a:lnSpc>
                <a:spcPct val="100000"/>
              </a:lnSpc>
              <a:spcAft>
                <a:spcPts val="0"/>
              </a:spcAft>
              <a:defRPr sz="1400">
                <a:solidFill>
                  <a:schemeClr val="tx2"/>
                </a:solidFill>
                <a:latin typeface="Marianne Light" panose="02000000000000000000" pitchFamily="2" charset="0"/>
              </a:defRPr>
            </a:lvl2pPr>
            <a:lvl3pPr>
              <a:lnSpc>
                <a:spcPct val="100000"/>
              </a:lnSpc>
              <a:spcAft>
                <a:spcPts val="0"/>
              </a:spcAft>
              <a:defRPr sz="1400">
                <a:solidFill>
                  <a:schemeClr val="tx2"/>
                </a:solidFill>
                <a:latin typeface="Marianne Light" panose="02000000000000000000" pitchFamily="2" charset="0"/>
              </a:defRPr>
            </a:lvl3pPr>
            <a:lvl4pPr>
              <a:lnSpc>
                <a:spcPct val="100000"/>
              </a:lnSpc>
              <a:spcAft>
                <a:spcPts val="0"/>
              </a:spcAft>
              <a:defRPr sz="1400">
                <a:solidFill>
                  <a:schemeClr val="tx2"/>
                </a:solidFill>
                <a:latin typeface="Marianne Light" panose="02000000000000000000" pitchFamily="2" charset="0"/>
              </a:defRPr>
            </a:lvl4pPr>
            <a:lvl5pPr>
              <a:lnSpc>
                <a:spcPct val="100000"/>
              </a:lnSpc>
              <a:spcAft>
                <a:spcPts val="0"/>
              </a:spcAft>
              <a:defRPr sz="1400">
                <a:solidFill>
                  <a:schemeClr val="tx2"/>
                </a:solidFill>
                <a:latin typeface="Marianne Light" panose="02000000000000000000" pitchFamily="2" charset="0"/>
              </a:defRPr>
            </a:lvl5pPr>
            <a:lvl6pPr>
              <a:lnSpc>
                <a:spcPct val="100000"/>
              </a:lnSpc>
              <a:spcAft>
                <a:spcPts val="0"/>
              </a:spcAft>
              <a:defRPr sz="1400">
                <a:solidFill>
                  <a:schemeClr val="tx2"/>
                </a:solidFill>
                <a:latin typeface="Marianne Light" panose="02000000000000000000" pitchFamily="2" charset="0"/>
              </a:defRPr>
            </a:lvl6pPr>
            <a:lvl7pPr>
              <a:lnSpc>
                <a:spcPct val="100000"/>
              </a:lnSpc>
              <a:spcAft>
                <a:spcPts val="0"/>
              </a:spcAft>
              <a:defRPr sz="1400">
                <a:solidFill>
                  <a:schemeClr val="tx2"/>
                </a:solidFill>
                <a:latin typeface="Marianne Light" panose="02000000000000000000" pitchFamily="2" charset="0"/>
              </a:defRPr>
            </a:lvl7pPr>
            <a:lvl8pPr>
              <a:lnSpc>
                <a:spcPct val="100000"/>
              </a:lnSpc>
              <a:spcAft>
                <a:spcPts val="0"/>
              </a:spcAft>
              <a:defRPr sz="1400">
                <a:solidFill>
                  <a:schemeClr val="tx2"/>
                </a:solidFill>
                <a:latin typeface="Marianne Light" panose="02000000000000000000" pitchFamily="2" charset="0"/>
              </a:defRPr>
            </a:lvl8pPr>
            <a:lvl9pPr>
              <a:lnSpc>
                <a:spcPct val="100000"/>
              </a:lnSpc>
              <a:spcAft>
                <a:spcPts val="0"/>
              </a:spcAft>
              <a:defRPr sz="1400">
                <a:solidFill>
                  <a:schemeClr val="tx2"/>
                </a:solidFill>
                <a:latin typeface="Marianne Light" panose="02000000000000000000" pitchFamily="2"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fr-FR" dirty="0"/>
          </a:p>
        </p:txBody>
      </p:sp>
      <p:sp>
        <p:nvSpPr>
          <p:cNvPr id="41" name="Picture Placeholder 12">
            <a:extLst>
              <a:ext uri="{FF2B5EF4-FFF2-40B4-BE49-F238E27FC236}">
                <a16:creationId xmlns:a16="http://schemas.microsoft.com/office/drawing/2014/main" id="{3CA883B6-3D31-179E-643B-119B00E3319F}"/>
              </a:ext>
            </a:extLst>
          </p:cNvPr>
          <p:cNvSpPr>
            <a:spLocks noGrp="1"/>
          </p:cNvSpPr>
          <p:nvPr>
            <p:ph type="pic" sz="quarter" idx="46"/>
          </p:nvPr>
        </p:nvSpPr>
        <p:spPr>
          <a:xfrm>
            <a:off x="5882289" y="3930045"/>
            <a:ext cx="1482902" cy="1482898"/>
          </a:xfrm>
          <a:prstGeom prst="rect">
            <a:avLst/>
          </a:prstGeom>
        </p:spPr>
        <p:txBody>
          <a:bodyPr anchor="ctr"/>
          <a:lstStyle>
            <a:lvl1pPr algn="ctr">
              <a:defRPr sz="1000"/>
            </a:lvl1pPr>
          </a:lstStyle>
          <a:p>
            <a:endParaRPr lang="fr-FR" dirty="0"/>
          </a:p>
        </p:txBody>
      </p:sp>
      <p:sp>
        <p:nvSpPr>
          <p:cNvPr id="2" name="Footer Placeholder 1" descr="Titre de la diapositive">
            <a:extLst>
              <a:ext uri="{FF2B5EF4-FFF2-40B4-BE49-F238E27FC236}">
                <a16:creationId xmlns:a16="http://schemas.microsoft.com/office/drawing/2014/main" id="{D8F008E0-BDDE-4ECE-50C8-895ACBDC779C}"/>
              </a:ext>
            </a:extLst>
          </p:cNvPr>
          <p:cNvSpPr>
            <a:spLocks noGrp="1"/>
          </p:cNvSpPr>
          <p:nvPr>
            <p:ph type="ftr" sz="quarter" idx="10"/>
          </p:nvPr>
        </p:nvSpPr>
        <p:spPr>
          <a:xfrm>
            <a:off x="571758" y="6311001"/>
            <a:ext cx="1856549" cy="235134"/>
          </a:xfrm>
          <a:prstGeom prst="rect">
            <a:avLst/>
          </a:prstGeom>
        </p:spPr>
        <p:txBody>
          <a:bodyPr/>
          <a:lstStyle>
            <a:lvl1pPr>
              <a:defRPr>
                <a:solidFill>
                  <a:schemeClr val="bg1"/>
                </a:solidFill>
              </a:defRPr>
            </a:lvl1pPr>
          </a:lstStyle>
          <a:p>
            <a:r>
              <a:rPr lang="fr-FR" dirty="0"/>
              <a:t>Titre de la diapositive</a:t>
            </a:r>
          </a:p>
        </p:txBody>
      </p:sp>
      <p:pic>
        <p:nvPicPr>
          <p:cNvPr id="11" name="Graphic 1">
            <a:extLst>
              <a:ext uri="{FF2B5EF4-FFF2-40B4-BE49-F238E27FC236}">
                <a16:creationId xmlns:a16="http://schemas.microsoft.com/office/drawing/2014/main" id="{15397B0B-E846-94C5-F302-9ED99B3444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25658" y="6180224"/>
            <a:ext cx="896649" cy="444679"/>
          </a:xfrm>
          <a:prstGeom prst="rect">
            <a:avLst/>
          </a:prstGeom>
        </p:spPr>
      </p:pic>
    </p:spTree>
    <p:extLst>
      <p:ext uri="{BB962C8B-B14F-4D97-AF65-F5344CB8AC3E}">
        <p14:creationId xmlns:p14="http://schemas.microsoft.com/office/powerpoint/2010/main" val="19832571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Content+Chart">
    <p:bg>
      <p:bgPr>
        <a:solidFill>
          <a:srgbClr val="FFFFFF"/>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BE932022-157D-1370-3310-AACB88CF8447}"/>
              </a:ext>
              <a:ext uri="{C183D7F6-B498-43B3-948B-1728B52AA6E4}">
                <adec:decorative xmlns:adec="http://schemas.microsoft.com/office/drawing/2017/decorative" val="1"/>
              </a:ext>
            </a:extLst>
          </p:cNvPr>
          <p:cNvSpPr/>
          <p:nvPr userDrawn="1"/>
        </p:nvSpPr>
        <p:spPr>
          <a:xfrm flipV="1">
            <a:off x="1" y="1839229"/>
            <a:ext cx="6205537" cy="5014009"/>
          </a:xfrm>
          <a:custGeom>
            <a:avLst/>
            <a:gdLst>
              <a:gd name="connsiteX0" fmla="*/ 0 w 6046847"/>
              <a:gd name="connsiteY0" fmla="*/ 4885789 h 4885789"/>
              <a:gd name="connsiteX1" fmla="*/ 170126 w 6046847"/>
              <a:gd name="connsiteY1" fmla="*/ 4840091 h 4885789"/>
              <a:gd name="connsiteX2" fmla="*/ 381130 w 6046847"/>
              <a:gd name="connsiteY2" fmla="*/ 4766650 h 4885789"/>
              <a:gd name="connsiteX3" fmla="*/ 4824470 w 6046847"/>
              <a:gd name="connsiteY3" fmla="*/ 2303176 h 4885789"/>
              <a:gd name="connsiteX4" fmla="*/ 5999848 w 6046847"/>
              <a:gd name="connsiteY4" fmla="*/ 349430 h 4885789"/>
              <a:gd name="connsiteX5" fmla="*/ 6046847 w 6046847"/>
              <a:gd name="connsiteY5" fmla="*/ 0 h 4885789"/>
              <a:gd name="connsiteX6" fmla="*/ 0 w 6046847"/>
              <a:gd name="connsiteY6" fmla="*/ 0 h 488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6847" h="4885789">
                <a:moveTo>
                  <a:pt x="0" y="4885789"/>
                </a:moveTo>
                <a:lnTo>
                  <a:pt x="170126" y="4840091"/>
                </a:lnTo>
                <a:cubicBezTo>
                  <a:pt x="241132" y="4818239"/>
                  <a:pt x="311516" y="4793760"/>
                  <a:pt x="381130" y="4766650"/>
                </a:cubicBezTo>
                <a:cubicBezTo>
                  <a:pt x="1957046" y="4152868"/>
                  <a:pt x="3454842" y="3327794"/>
                  <a:pt x="4824470" y="2303176"/>
                </a:cubicBezTo>
                <a:cubicBezTo>
                  <a:pt x="5459151" y="1828356"/>
                  <a:pt x="5881345" y="1126520"/>
                  <a:pt x="5999848" y="349430"/>
                </a:cubicBezTo>
                <a:lnTo>
                  <a:pt x="6046847" y="0"/>
                </a:lnTo>
                <a:lnTo>
                  <a:pt x="0" y="0"/>
                </a:lnTo>
                <a:close/>
              </a:path>
            </a:pathLst>
          </a:custGeom>
          <a:solidFill>
            <a:schemeClr val="accent4"/>
          </a:solidFill>
          <a:ln w="127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fr-FR" dirty="0">
              <a:solidFill>
                <a:schemeClr val="tx1">
                  <a:lumMod val="20000"/>
                  <a:lumOff val="80000"/>
                </a:schemeClr>
              </a:solidFill>
              <a:latin typeface="Marianne Light" panose="02000000000000000000" pitchFamily="2" charset="0"/>
            </a:endParaRPr>
          </a:p>
        </p:txBody>
      </p:sp>
      <p:sp>
        <p:nvSpPr>
          <p:cNvPr id="10" name="Picture Placeholder 9">
            <a:extLst>
              <a:ext uri="{FF2B5EF4-FFF2-40B4-BE49-F238E27FC236}">
                <a16:creationId xmlns:a16="http://schemas.microsoft.com/office/drawing/2014/main" id="{D472F42F-FE27-09E8-91A8-7BA1EB387567}"/>
              </a:ext>
            </a:extLst>
          </p:cNvPr>
          <p:cNvSpPr>
            <a:spLocks noGrp="1"/>
          </p:cNvSpPr>
          <p:nvPr>
            <p:ph type="pic" sz="quarter" idx="20"/>
          </p:nvPr>
        </p:nvSpPr>
        <p:spPr>
          <a:xfrm>
            <a:off x="574675" y="587374"/>
            <a:ext cx="4432300" cy="5241925"/>
          </a:xfrm>
        </p:spPr>
        <p:txBody>
          <a:bodyPr anchor="ctr"/>
          <a:lstStyle>
            <a:lvl1pPr algn="ctr">
              <a:defRPr sz="1200"/>
            </a:lvl1pPr>
          </a:lstStyle>
          <a:p>
            <a:endParaRPr lang="fr-FR"/>
          </a:p>
        </p:txBody>
      </p:sp>
      <p:sp>
        <p:nvSpPr>
          <p:cNvPr id="12" name="Text Placeholder 11">
            <a:extLst>
              <a:ext uri="{FF2B5EF4-FFF2-40B4-BE49-F238E27FC236}">
                <a16:creationId xmlns:a16="http://schemas.microsoft.com/office/drawing/2014/main" id="{C33D1780-CF14-3479-B4FE-FE6AC32544B1}"/>
              </a:ext>
              <a:ext uri="{C183D7F6-B498-43B3-948B-1728B52AA6E4}">
                <adec:decorative xmlns:adec="http://schemas.microsoft.com/office/drawing/2017/decorative" val="1"/>
              </a:ext>
            </a:extLst>
          </p:cNvPr>
          <p:cNvSpPr>
            <a:spLocks noGrp="1"/>
          </p:cNvSpPr>
          <p:nvPr>
            <p:ph type="body" sz="quarter" idx="11" hasCustomPrompt="1"/>
          </p:nvPr>
        </p:nvSpPr>
        <p:spPr>
          <a:xfrm>
            <a:off x="5709443" y="849178"/>
            <a:ext cx="387350" cy="387350"/>
          </a:xfrm>
          <a:custGeom>
            <a:avLst/>
            <a:gdLst>
              <a:gd name="connsiteX0" fmla="*/ 364332 w 728664"/>
              <a:gd name="connsiteY0" fmla="*/ 0 h 728664"/>
              <a:gd name="connsiteX1" fmla="*/ 728664 w 728664"/>
              <a:gd name="connsiteY1" fmla="*/ 364332 h 728664"/>
              <a:gd name="connsiteX2" fmla="*/ 364332 w 728664"/>
              <a:gd name="connsiteY2" fmla="*/ 728664 h 728664"/>
              <a:gd name="connsiteX3" fmla="*/ 0 w 728664"/>
              <a:gd name="connsiteY3" fmla="*/ 364332 h 728664"/>
              <a:gd name="connsiteX4" fmla="*/ 364332 w 728664"/>
              <a:gd name="connsiteY4" fmla="*/ 0 h 72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4" h="728664">
                <a:moveTo>
                  <a:pt x="364332" y="0"/>
                </a:moveTo>
                <a:cubicBezTo>
                  <a:pt x="565547" y="0"/>
                  <a:pt x="728664" y="163117"/>
                  <a:pt x="728664" y="364332"/>
                </a:cubicBezTo>
                <a:cubicBezTo>
                  <a:pt x="728664" y="565547"/>
                  <a:pt x="565547" y="728664"/>
                  <a:pt x="364332" y="728664"/>
                </a:cubicBezTo>
                <a:cubicBezTo>
                  <a:pt x="163117" y="728664"/>
                  <a:pt x="0" y="565547"/>
                  <a:pt x="0" y="364332"/>
                </a:cubicBezTo>
                <a:cubicBezTo>
                  <a:pt x="0" y="163117"/>
                  <a:pt x="163117" y="0"/>
                  <a:pt x="364332" y="0"/>
                </a:cubicBezTo>
                <a:close/>
              </a:path>
            </a:pathLst>
          </a:custGeom>
          <a:solidFill>
            <a:schemeClr val="accent6"/>
          </a:solidFill>
        </p:spPr>
        <p:txBody>
          <a:bodyPr vert="horz" wrap="square" lIns="0" tIns="0" rIns="0" bIns="0" rtlCol="0">
            <a:noAutofit/>
          </a:bodyPr>
          <a:lstStyle>
            <a:lvl1pPr>
              <a:defRPr lang="fr-FR" dirty="0">
                <a:solidFill>
                  <a:schemeClr val="tx2">
                    <a:alpha val="0"/>
                  </a:schemeClr>
                </a:solidFill>
              </a:defRPr>
            </a:lvl1pPr>
          </a:lstStyle>
          <a:p>
            <a:pPr lvl="0"/>
            <a:r>
              <a:rPr lang="fr-FR" dirty="0"/>
              <a:t>'</a:t>
            </a:r>
          </a:p>
        </p:txBody>
      </p:sp>
      <p:sp>
        <p:nvSpPr>
          <p:cNvPr id="7" name="Title 3">
            <a:extLst>
              <a:ext uri="{FF2B5EF4-FFF2-40B4-BE49-F238E27FC236}">
                <a16:creationId xmlns:a16="http://schemas.microsoft.com/office/drawing/2014/main" id="{6E53D73E-CBB8-97F6-1F2C-F8EF9493D0E6}"/>
              </a:ext>
            </a:extLst>
          </p:cNvPr>
          <p:cNvSpPr>
            <a:spLocks noGrp="1"/>
          </p:cNvSpPr>
          <p:nvPr>
            <p:ph type="title"/>
          </p:nvPr>
        </p:nvSpPr>
        <p:spPr>
          <a:xfrm>
            <a:off x="6203950" y="380072"/>
            <a:ext cx="5438084" cy="1325563"/>
          </a:xfrm>
        </p:spPr>
        <p:txBody>
          <a:bodyPr anchor="ctr"/>
          <a:lstStyle>
            <a:lvl1pPr>
              <a:defRPr lang="fr-FR" sz="5400" b="1" kern="1200" spc="-20" dirty="0">
                <a:solidFill>
                  <a:schemeClr val="bg2"/>
                </a:solidFill>
                <a:latin typeface="Marianne" panose="02000000000000000000" pitchFamily="2" charset="0"/>
                <a:ea typeface="+mn-ea"/>
                <a:cs typeface="+mn-cs"/>
              </a:defRPr>
            </a:lvl1pPr>
          </a:lstStyle>
          <a:p>
            <a:pPr marL="0" lvl="0" indent="0" algn="l" defTabSz="914400" rtl="0" eaLnBrk="1" latinLnBrk="0" hangingPunct="1">
              <a:lnSpc>
                <a:spcPct val="90000"/>
              </a:lnSpc>
              <a:spcBef>
                <a:spcPts val="0"/>
              </a:spcBef>
              <a:spcAft>
                <a:spcPts val="1200"/>
              </a:spcAft>
              <a:buFont typeface="Marianne" panose="02000000000000000000" pitchFamily="2" charset="0"/>
              <a:buNone/>
            </a:pPr>
            <a:r>
              <a:rPr lang="en-US" dirty="0"/>
              <a:t>Click to edit</a:t>
            </a:r>
            <a:endParaRPr lang="fr-FR" dirty="0"/>
          </a:p>
        </p:txBody>
      </p:sp>
      <p:sp>
        <p:nvSpPr>
          <p:cNvPr id="9" name="Text Placeholder 9">
            <a:extLst>
              <a:ext uri="{FF2B5EF4-FFF2-40B4-BE49-F238E27FC236}">
                <a16:creationId xmlns:a16="http://schemas.microsoft.com/office/drawing/2014/main" id="{4533FCBD-DAE8-F5A3-E555-B5587B429A04}"/>
              </a:ext>
            </a:extLst>
          </p:cNvPr>
          <p:cNvSpPr>
            <a:spLocks noGrp="1"/>
          </p:cNvSpPr>
          <p:nvPr>
            <p:ph type="body" sz="quarter" idx="24"/>
          </p:nvPr>
        </p:nvSpPr>
        <p:spPr>
          <a:xfrm>
            <a:off x="6204630" y="1869439"/>
            <a:ext cx="5436508" cy="3947159"/>
          </a:xfrm>
        </p:spPr>
        <p:txBody>
          <a:bodyPr/>
          <a:lstStyle>
            <a:lvl2pPr>
              <a:defRPr>
                <a:solidFill>
                  <a:schemeClr val="accent6"/>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3" name="Footer Placeholder 1" descr="Titre de la diapositive">
            <a:extLst>
              <a:ext uri="{FF2B5EF4-FFF2-40B4-BE49-F238E27FC236}">
                <a16:creationId xmlns:a16="http://schemas.microsoft.com/office/drawing/2014/main" id="{8B128EFF-4709-2DB8-680E-6E289AB56ADE}"/>
              </a:ext>
            </a:extLst>
          </p:cNvPr>
          <p:cNvSpPr>
            <a:spLocks noGrp="1"/>
          </p:cNvSpPr>
          <p:nvPr>
            <p:ph type="ftr" sz="quarter" idx="10"/>
          </p:nvPr>
        </p:nvSpPr>
        <p:spPr>
          <a:xfrm>
            <a:off x="571758" y="6311001"/>
            <a:ext cx="1856549" cy="235134"/>
          </a:xfrm>
        </p:spPr>
        <p:txBody>
          <a:bodyPr/>
          <a:lstStyle>
            <a:lvl1pPr>
              <a:defRPr>
                <a:solidFill>
                  <a:schemeClr val="bg1"/>
                </a:solidFill>
              </a:defRPr>
            </a:lvl1pPr>
          </a:lstStyle>
          <a:p>
            <a:r>
              <a:rPr lang="fr-FR"/>
              <a:t>Titre de la diapositive</a:t>
            </a:r>
            <a:endParaRPr lang="fr-FR" dirty="0"/>
          </a:p>
        </p:txBody>
      </p:sp>
      <p:pic>
        <p:nvPicPr>
          <p:cNvPr id="4" name="Graphic 3">
            <a:extLst>
              <a:ext uri="{FF2B5EF4-FFF2-40B4-BE49-F238E27FC236}">
                <a16:creationId xmlns:a16="http://schemas.microsoft.com/office/drawing/2014/main" id="{07CFE410-8CFF-B7FB-4AEB-09F8DDDDD0F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0332" y="6180224"/>
            <a:ext cx="896649" cy="444679"/>
          </a:xfrm>
          <a:prstGeom prst="rect">
            <a:avLst/>
          </a:prstGeom>
        </p:spPr>
      </p:pic>
    </p:spTree>
    <p:extLst>
      <p:ext uri="{BB962C8B-B14F-4D97-AF65-F5344CB8AC3E}">
        <p14:creationId xmlns:p14="http://schemas.microsoft.com/office/powerpoint/2010/main" val="32439334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44CD58D7-78D8-5A17-A188-238F3302F3EC}"/>
              </a:ext>
              <a:ext uri="{C183D7F6-B498-43B3-948B-1728B52AA6E4}">
                <adec:decorative xmlns:adec="http://schemas.microsoft.com/office/drawing/2017/decorative" val="1"/>
              </a:ext>
            </a:extLst>
          </p:cNvPr>
          <p:cNvSpPr/>
          <p:nvPr userDrawn="1"/>
        </p:nvSpPr>
        <p:spPr>
          <a:xfrm rot="10800000">
            <a:off x="0" y="0"/>
            <a:ext cx="1309535" cy="5204582"/>
          </a:xfrm>
          <a:custGeom>
            <a:avLst/>
            <a:gdLst>
              <a:gd name="connsiteX0" fmla="*/ 1309535 w 1309535"/>
              <a:gd name="connsiteY0" fmla="*/ 5204582 h 5204582"/>
              <a:gd name="connsiteX1" fmla="*/ 121487 w 1309535"/>
              <a:gd name="connsiteY1" fmla="*/ 5204582 h 5204582"/>
              <a:gd name="connsiteX2" fmla="*/ 120441 w 1309535"/>
              <a:gd name="connsiteY2" fmla="*/ 5199379 h 5204582"/>
              <a:gd name="connsiteX3" fmla="*/ 1298653 w 1309535"/>
              <a:gd name="connsiteY3" fmla="*/ 11547 h 5204582"/>
              <a:gd name="connsiteX4" fmla="*/ 1309535 w 1309535"/>
              <a:gd name="connsiteY4" fmla="*/ 0 h 5204582"/>
              <a:gd name="connsiteX0" fmla="*/ 1309535 w 1400975"/>
              <a:gd name="connsiteY0" fmla="*/ 5204582 h 5296022"/>
              <a:gd name="connsiteX1" fmla="*/ 121487 w 1400975"/>
              <a:gd name="connsiteY1" fmla="*/ 5204582 h 5296022"/>
              <a:gd name="connsiteX2" fmla="*/ 120441 w 1400975"/>
              <a:gd name="connsiteY2" fmla="*/ 5199379 h 5296022"/>
              <a:gd name="connsiteX3" fmla="*/ 1298653 w 1400975"/>
              <a:gd name="connsiteY3" fmla="*/ 11547 h 5296022"/>
              <a:gd name="connsiteX4" fmla="*/ 1309535 w 1400975"/>
              <a:gd name="connsiteY4" fmla="*/ 0 h 5296022"/>
              <a:gd name="connsiteX5" fmla="*/ 1400975 w 1400975"/>
              <a:gd name="connsiteY5" fmla="*/ 5296022 h 5296022"/>
              <a:gd name="connsiteX0" fmla="*/ 1309535 w 1309535"/>
              <a:gd name="connsiteY0" fmla="*/ 5204582 h 5204582"/>
              <a:gd name="connsiteX1" fmla="*/ 121487 w 1309535"/>
              <a:gd name="connsiteY1" fmla="*/ 5204582 h 5204582"/>
              <a:gd name="connsiteX2" fmla="*/ 120441 w 1309535"/>
              <a:gd name="connsiteY2" fmla="*/ 5199379 h 5204582"/>
              <a:gd name="connsiteX3" fmla="*/ 1298653 w 1309535"/>
              <a:gd name="connsiteY3" fmla="*/ 11547 h 5204582"/>
              <a:gd name="connsiteX4" fmla="*/ 1309535 w 1309535"/>
              <a:gd name="connsiteY4" fmla="*/ 0 h 5204582"/>
              <a:gd name="connsiteX0" fmla="*/ 121487 w 1309535"/>
              <a:gd name="connsiteY0" fmla="*/ 5204582 h 5204582"/>
              <a:gd name="connsiteX1" fmla="*/ 120441 w 1309535"/>
              <a:gd name="connsiteY1" fmla="*/ 5199379 h 5204582"/>
              <a:gd name="connsiteX2" fmla="*/ 1298653 w 1309535"/>
              <a:gd name="connsiteY2" fmla="*/ 11547 h 5204582"/>
              <a:gd name="connsiteX3" fmla="*/ 1309535 w 1309535"/>
              <a:gd name="connsiteY3" fmla="*/ 0 h 5204582"/>
            </a:gdLst>
            <a:ahLst/>
            <a:cxnLst>
              <a:cxn ang="0">
                <a:pos x="connsiteX0" y="connsiteY0"/>
              </a:cxn>
              <a:cxn ang="0">
                <a:pos x="connsiteX1" y="connsiteY1"/>
              </a:cxn>
              <a:cxn ang="0">
                <a:pos x="connsiteX2" y="connsiteY2"/>
              </a:cxn>
              <a:cxn ang="0">
                <a:pos x="connsiteX3" y="connsiteY3"/>
              </a:cxn>
            </a:cxnLst>
            <a:rect l="l" t="t" r="r" b="b"/>
            <a:pathLst>
              <a:path w="1309535" h="5204582">
                <a:moveTo>
                  <a:pt x="121487" y="5204582"/>
                </a:moveTo>
                <a:lnTo>
                  <a:pt x="120441" y="5199379"/>
                </a:lnTo>
                <a:cubicBezTo>
                  <a:pt x="-176764" y="3459435"/>
                  <a:pt x="25807" y="1522431"/>
                  <a:pt x="1298653" y="11547"/>
                </a:cubicBezTo>
                <a:lnTo>
                  <a:pt x="1309535" y="0"/>
                </a:lnTo>
              </a:path>
            </a:pathLst>
          </a:custGeom>
          <a:noFill/>
          <a:ln w="12700" cap="flat">
            <a:solidFill>
              <a:schemeClr val="accent6"/>
            </a:solidFill>
            <a:prstDash val="solid"/>
            <a:miter/>
          </a:ln>
        </p:spPr>
        <p:txBody>
          <a:bodyPr lIns="540000" tIns="360000" rIns="288000" rtlCol="0" anchor="t"/>
          <a:lstStyle/>
          <a:p>
            <a:pPr>
              <a:spcAft>
                <a:spcPts val="2400"/>
              </a:spcAft>
            </a:pPr>
            <a:endParaRPr lang="fr-FR" sz="1200" spc="-30" dirty="0">
              <a:solidFill>
                <a:schemeClr val="bg2"/>
              </a:solidFill>
              <a:latin typeface="Marianne Light" panose="02000000000000000000" pitchFamily="2" charset="0"/>
            </a:endParaRPr>
          </a:p>
        </p:txBody>
      </p:sp>
      <p:sp>
        <p:nvSpPr>
          <p:cNvPr id="18" name="Text Placeholder 14">
            <a:extLst>
              <a:ext uri="{FF2B5EF4-FFF2-40B4-BE49-F238E27FC236}">
                <a16:creationId xmlns:a16="http://schemas.microsoft.com/office/drawing/2014/main" id="{EB23A81C-0601-8D71-6316-415A0C023072}"/>
              </a:ext>
              <a:ext uri="{C183D7F6-B498-43B3-948B-1728B52AA6E4}">
                <adec:decorative xmlns:adec="http://schemas.microsoft.com/office/drawing/2017/decorative" val="1"/>
              </a:ext>
            </a:extLst>
          </p:cNvPr>
          <p:cNvSpPr>
            <a:spLocks noGrp="1"/>
          </p:cNvSpPr>
          <p:nvPr>
            <p:ph type="body" sz="quarter" idx="36"/>
          </p:nvPr>
        </p:nvSpPr>
        <p:spPr>
          <a:xfrm>
            <a:off x="836613" y="1910376"/>
            <a:ext cx="790575" cy="790575"/>
          </a:xfrm>
          <a:prstGeom prst="ellipse">
            <a:avLst/>
          </a:prstGeom>
          <a:solidFill>
            <a:schemeClr val="accent6"/>
          </a:solidFill>
        </p:spPr>
        <p:txBody>
          <a:bodyPr anchor="ctr"/>
          <a:lstStyle>
            <a:lvl1pPr algn="ctr">
              <a:lnSpc>
                <a:spcPct val="100000"/>
              </a:lnSpc>
              <a:spcAft>
                <a:spcPts val="0"/>
              </a:spcAft>
              <a:defRPr sz="3800">
                <a:solidFill>
                  <a:schemeClr val="accent3">
                    <a:alpha val="0"/>
                  </a:schemeClr>
                </a:solidFill>
                <a:latin typeface="Marianne" panose="02000000000000000000" pitchFamily="2" charset="0"/>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endParaRPr lang="en-US" dirty="0"/>
          </a:p>
        </p:txBody>
      </p:sp>
      <p:sp>
        <p:nvSpPr>
          <p:cNvPr id="19" name="Picture Placeholder 12">
            <a:extLst>
              <a:ext uri="{FF2B5EF4-FFF2-40B4-BE49-F238E27FC236}">
                <a16:creationId xmlns:a16="http://schemas.microsoft.com/office/drawing/2014/main" id="{39B37FF7-EEC5-C617-9A0E-73FBD2B66A9D}"/>
              </a:ext>
            </a:extLst>
          </p:cNvPr>
          <p:cNvSpPr>
            <a:spLocks noGrp="1"/>
          </p:cNvSpPr>
          <p:nvPr>
            <p:ph type="pic" sz="quarter" idx="17"/>
          </p:nvPr>
        </p:nvSpPr>
        <p:spPr>
          <a:xfrm>
            <a:off x="901701" y="1975464"/>
            <a:ext cx="660400" cy="660400"/>
          </a:xfrm>
          <a:prstGeom prst="ellipse">
            <a:avLst/>
          </a:prstGeom>
        </p:spPr>
        <p:txBody>
          <a:bodyPr anchor="ctr"/>
          <a:lstStyle>
            <a:lvl1pPr algn="ctr">
              <a:defRPr sz="800"/>
            </a:lvl1pPr>
          </a:lstStyle>
          <a:p>
            <a:endParaRPr lang="fr-FR" dirty="0"/>
          </a:p>
        </p:txBody>
      </p:sp>
      <p:sp>
        <p:nvSpPr>
          <p:cNvPr id="16" name="Title 29">
            <a:extLst>
              <a:ext uri="{FF2B5EF4-FFF2-40B4-BE49-F238E27FC236}">
                <a16:creationId xmlns:a16="http://schemas.microsoft.com/office/drawing/2014/main" id="{8696F007-0692-050C-3E59-5803D154D546}"/>
              </a:ext>
            </a:extLst>
          </p:cNvPr>
          <p:cNvSpPr>
            <a:spLocks noGrp="1"/>
          </p:cNvSpPr>
          <p:nvPr>
            <p:ph type="title"/>
          </p:nvPr>
        </p:nvSpPr>
        <p:spPr>
          <a:xfrm>
            <a:off x="1895185" y="574675"/>
            <a:ext cx="9720552" cy="711200"/>
          </a:xfrm>
        </p:spPr>
        <p:txBody>
          <a:bodyPr anchor="t"/>
          <a:lstStyle>
            <a:lvl1pPr>
              <a:defRPr sz="5400" spc="-20">
                <a:solidFill>
                  <a:schemeClr val="accent6"/>
                </a:solidFill>
              </a:defRPr>
            </a:lvl1pPr>
          </a:lstStyle>
          <a:p>
            <a:r>
              <a:rPr lang="en-US" dirty="0"/>
              <a:t>Click to edit Master title</a:t>
            </a:r>
            <a:endParaRPr lang="fr-FR" dirty="0"/>
          </a:p>
        </p:txBody>
      </p:sp>
      <p:sp>
        <p:nvSpPr>
          <p:cNvPr id="2" name="Footer Placeholder 1" descr="Titre de la diapositive">
            <a:extLst>
              <a:ext uri="{FF2B5EF4-FFF2-40B4-BE49-F238E27FC236}">
                <a16:creationId xmlns:a16="http://schemas.microsoft.com/office/drawing/2014/main" id="{25733B4B-3257-E5E2-40AE-6DDEDCC391ED}"/>
              </a:ext>
            </a:extLst>
          </p:cNvPr>
          <p:cNvSpPr>
            <a:spLocks noGrp="1"/>
          </p:cNvSpPr>
          <p:nvPr>
            <p:ph type="ftr" sz="quarter" idx="10"/>
          </p:nvPr>
        </p:nvSpPr>
        <p:spPr>
          <a:xfrm>
            <a:off x="571758" y="6311001"/>
            <a:ext cx="1856549" cy="235134"/>
          </a:xfrm>
          <a:prstGeom prst="rect">
            <a:avLst/>
          </a:prstGeom>
        </p:spPr>
        <p:txBody>
          <a:bodyPr/>
          <a:lstStyle>
            <a:lvl1pPr>
              <a:defRPr>
                <a:solidFill>
                  <a:schemeClr val="bg2"/>
                </a:solidFill>
              </a:defRPr>
            </a:lvl1pPr>
          </a:lstStyle>
          <a:p>
            <a:r>
              <a:rPr lang="fr-FR"/>
              <a:t>Titre de la diapositive</a:t>
            </a:r>
            <a:endParaRPr lang="fr-FR" dirty="0"/>
          </a:p>
        </p:txBody>
      </p:sp>
      <p:pic>
        <p:nvPicPr>
          <p:cNvPr id="8" name="Graphic 1">
            <a:extLst>
              <a:ext uri="{FF2B5EF4-FFF2-40B4-BE49-F238E27FC236}">
                <a16:creationId xmlns:a16="http://schemas.microsoft.com/office/drawing/2014/main" id="{53A8FFC1-B893-1D6B-1858-69770A7DB01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0332" y="6180224"/>
            <a:ext cx="896649" cy="444679"/>
          </a:xfrm>
          <a:prstGeom prst="rect">
            <a:avLst/>
          </a:prstGeom>
        </p:spPr>
      </p:pic>
      <p:sp>
        <p:nvSpPr>
          <p:cNvPr id="3" name="Text Placeholder 14">
            <a:extLst>
              <a:ext uri="{FF2B5EF4-FFF2-40B4-BE49-F238E27FC236}">
                <a16:creationId xmlns:a16="http://schemas.microsoft.com/office/drawing/2014/main" id="{562255DB-2734-C0DF-C938-0C255B306EF8}"/>
              </a:ext>
            </a:extLst>
          </p:cNvPr>
          <p:cNvSpPr>
            <a:spLocks noGrp="1"/>
          </p:cNvSpPr>
          <p:nvPr>
            <p:ph type="body" sz="quarter" idx="19"/>
          </p:nvPr>
        </p:nvSpPr>
        <p:spPr>
          <a:xfrm>
            <a:off x="1895187" y="2046104"/>
            <a:ext cx="4556414" cy="3730582"/>
          </a:xfrm>
        </p:spPr>
        <p:txBody>
          <a:bodyPr numCol="1" spcCol="0" anchor="t"/>
          <a:lstStyle>
            <a:lvl1pPr>
              <a:lnSpc>
                <a:spcPct val="90000"/>
              </a:lnSpc>
              <a:spcAft>
                <a:spcPts val="2400"/>
              </a:spcAft>
              <a:defRPr sz="1600" b="1">
                <a:solidFill>
                  <a:schemeClr val="accent6"/>
                </a:solidFill>
                <a:latin typeface="+mj-lt"/>
              </a:defRPr>
            </a:lvl1pPr>
            <a:lvl2pPr>
              <a:spcAft>
                <a:spcPts val="600"/>
              </a:spcAft>
              <a:defRPr sz="1200">
                <a:solidFill>
                  <a:schemeClr val="tx2"/>
                </a:solidFill>
                <a:latin typeface="+mn-lt"/>
              </a:defRPr>
            </a:lvl2pPr>
            <a:lvl3pPr>
              <a:spcAft>
                <a:spcPts val="600"/>
              </a:spcAft>
              <a:defRPr sz="1200">
                <a:latin typeface="+mn-lt"/>
              </a:defRPr>
            </a:lvl3pPr>
            <a:lvl4pPr>
              <a:spcAft>
                <a:spcPts val="600"/>
              </a:spcAft>
              <a:defRPr sz="1200">
                <a:latin typeface="+mn-lt"/>
              </a:defRPr>
            </a:lvl4pPr>
            <a:lvl5pPr>
              <a:spcAft>
                <a:spcPts val="600"/>
              </a:spcAft>
              <a:defRPr sz="1200">
                <a:latin typeface="+mn-lt"/>
              </a:defRPr>
            </a:lvl5pPr>
            <a:lvl6pPr>
              <a:spcAft>
                <a:spcPts val="600"/>
              </a:spcAft>
              <a:defRPr sz="1200">
                <a:latin typeface="+mn-lt"/>
              </a:defRPr>
            </a:lvl6pPr>
            <a:lvl7pPr>
              <a:spcAft>
                <a:spcPts val="600"/>
              </a:spcAft>
              <a:defRPr sz="1200">
                <a:latin typeface="+mn-lt"/>
              </a:defRPr>
            </a:lvl7pPr>
            <a:lvl8pPr>
              <a:spcAft>
                <a:spcPts val="600"/>
              </a:spcAft>
              <a:defRPr sz="1200">
                <a:latin typeface="+mn-lt"/>
              </a:defRPr>
            </a:lvl8pPr>
            <a:lvl9pPr>
              <a:spcAft>
                <a:spcPts val="600"/>
              </a:spcAft>
              <a:defRPr sz="1200">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fr-FR" dirty="0"/>
          </a:p>
        </p:txBody>
      </p:sp>
      <p:sp>
        <p:nvSpPr>
          <p:cNvPr id="5" name="Text Placeholder 14">
            <a:extLst>
              <a:ext uri="{FF2B5EF4-FFF2-40B4-BE49-F238E27FC236}">
                <a16:creationId xmlns:a16="http://schemas.microsoft.com/office/drawing/2014/main" id="{E29306C7-0353-D9DE-825F-3576066E8EE9}"/>
              </a:ext>
            </a:extLst>
          </p:cNvPr>
          <p:cNvSpPr>
            <a:spLocks noGrp="1"/>
          </p:cNvSpPr>
          <p:nvPr>
            <p:ph type="body" sz="quarter" idx="37"/>
          </p:nvPr>
        </p:nvSpPr>
        <p:spPr>
          <a:xfrm>
            <a:off x="7059323" y="2046104"/>
            <a:ext cx="4556414" cy="3730582"/>
          </a:xfrm>
        </p:spPr>
        <p:txBody>
          <a:bodyPr numCol="1" spcCol="0" anchor="t"/>
          <a:lstStyle>
            <a:lvl1pPr>
              <a:lnSpc>
                <a:spcPct val="90000"/>
              </a:lnSpc>
              <a:spcAft>
                <a:spcPts val="2400"/>
              </a:spcAft>
              <a:defRPr sz="1600" b="1">
                <a:solidFill>
                  <a:schemeClr val="accent6"/>
                </a:solidFill>
                <a:latin typeface="+mj-lt"/>
              </a:defRPr>
            </a:lvl1pPr>
            <a:lvl2pPr>
              <a:spcAft>
                <a:spcPts val="600"/>
              </a:spcAft>
              <a:defRPr sz="1200">
                <a:solidFill>
                  <a:schemeClr val="tx2"/>
                </a:solidFill>
                <a:latin typeface="+mn-lt"/>
              </a:defRPr>
            </a:lvl2pPr>
            <a:lvl3pPr>
              <a:spcAft>
                <a:spcPts val="600"/>
              </a:spcAft>
              <a:defRPr sz="1200">
                <a:latin typeface="+mn-lt"/>
              </a:defRPr>
            </a:lvl3pPr>
            <a:lvl4pPr>
              <a:spcAft>
                <a:spcPts val="600"/>
              </a:spcAft>
              <a:defRPr sz="1200">
                <a:latin typeface="+mn-lt"/>
              </a:defRPr>
            </a:lvl4pPr>
            <a:lvl5pPr>
              <a:spcAft>
                <a:spcPts val="600"/>
              </a:spcAft>
              <a:defRPr sz="1200">
                <a:latin typeface="+mn-lt"/>
              </a:defRPr>
            </a:lvl5pPr>
            <a:lvl6pPr>
              <a:spcAft>
                <a:spcPts val="600"/>
              </a:spcAft>
              <a:defRPr sz="1200">
                <a:latin typeface="+mn-lt"/>
              </a:defRPr>
            </a:lvl6pPr>
            <a:lvl7pPr>
              <a:spcAft>
                <a:spcPts val="600"/>
              </a:spcAft>
              <a:defRPr sz="1200">
                <a:latin typeface="+mn-lt"/>
              </a:defRPr>
            </a:lvl7pPr>
            <a:lvl8pPr>
              <a:spcAft>
                <a:spcPts val="600"/>
              </a:spcAft>
              <a:defRPr sz="1200">
                <a:latin typeface="+mn-lt"/>
              </a:defRPr>
            </a:lvl8pPr>
            <a:lvl9pPr>
              <a:spcAft>
                <a:spcPts val="600"/>
              </a:spcAft>
              <a:defRPr sz="1200">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fr-FR" dirty="0"/>
          </a:p>
        </p:txBody>
      </p:sp>
    </p:spTree>
    <p:extLst>
      <p:ext uri="{BB962C8B-B14F-4D97-AF65-F5344CB8AC3E}">
        <p14:creationId xmlns:p14="http://schemas.microsoft.com/office/powerpoint/2010/main" val="24894394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Disposition personnalisée">
    <p:bg>
      <p:bgPr>
        <a:solidFill>
          <a:srgbClr val="FFFFFF"/>
        </a:solidFill>
        <a:effectLst/>
      </p:bgPr>
    </p:bg>
    <p:spTree>
      <p:nvGrpSpPr>
        <p:cNvPr id="1" name=""/>
        <p:cNvGrpSpPr/>
        <p:nvPr/>
      </p:nvGrpSpPr>
      <p:grpSpPr>
        <a:xfrm>
          <a:off x="0" y="0"/>
          <a:ext cx="0" cy="0"/>
          <a:chOff x="0" y="0"/>
          <a:chExt cx="0" cy="0"/>
        </a:xfrm>
      </p:grpSpPr>
      <p:sp>
        <p:nvSpPr>
          <p:cNvPr id="27" name="Text Placeholder 11">
            <a:extLst>
              <a:ext uri="{FF2B5EF4-FFF2-40B4-BE49-F238E27FC236}">
                <a16:creationId xmlns:a16="http://schemas.microsoft.com/office/drawing/2014/main" id="{308B8A33-A560-179D-82DB-3D758F1E03DF}"/>
              </a:ext>
              <a:ext uri="{C183D7F6-B498-43B3-948B-1728B52AA6E4}">
                <adec:decorative xmlns:adec="http://schemas.microsoft.com/office/drawing/2017/decorative" val="1"/>
              </a:ext>
            </a:extLst>
          </p:cNvPr>
          <p:cNvSpPr>
            <a:spLocks noGrp="1"/>
          </p:cNvSpPr>
          <p:nvPr>
            <p:ph type="body" sz="quarter" idx="11" hasCustomPrompt="1"/>
          </p:nvPr>
        </p:nvSpPr>
        <p:spPr>
          <a:xfrm>
            <a:off x="381000" y="849178"/>
            <a:ext cx="387350" cy="387350"/>
          </a:xfrm>
          <a:custGeom>
            <a:avLst/>
            <a:gdLst>
              <a:gd name="connsiteX0" fmla="*/ 364332 w 728664"/>
              <a:gd name="connsiteY0" fmla="*/ 0 h 728664"/>
              <a:gd name="connsiteX1" fmla="*/ 728664 w 728664"/>
              <a:gd name="connsiteY1" fmla="*/ 364332 h 728664"/>
              <a:gd name="connsiteX2" fmla="*/ 364332 w 728664"/>
              <a:gd name="connsiteY2" fmla="*/ 728664 h 728664"/>
              <a:gd name="connsiteX3" fmla="*/ 0 w 728664"/>
              <a:gd name="connsiteY3" fmla="*/ 364332 h 728664"/>
              <a:gd name="connsiteX4" fmla="*/ 364332 w 728664"/>
              <a:gd name="connsiteY4" fmla="*/ 0 h 72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4" h="728664">
                <a:moveTo>
                  <a:pt x="364332" y="0"/>
                </a:moveTo>
                <a:cubicBezTo>
                  <a:pt x="565547" y="0"/>
                  <a:pt x="728664" y="163117"/>
                  <a:pt x="728664" y="364332"/>
                </a:cubicBezTo>
                <a:cubicBezTo>
                  <a:pt x="728664" y="565547"/>
                  <a:pt x="565547" y="728664"/>
                  <a:pt x="364332" y="728664"/>
                </a:cubicBezTo>
                <a:cubicBezTo>
                  <a:pt x="163117" y="728664"/>
                  <a:pt x="0" y="565547"/>
                  <a:pt x="0" y="364332"/>
                </a:cubicBezTo>
                <a:cubicBezTo>
                  <a:pt x="0" y="163117"/>
                  <a:pt x="163117" y="0"/>
                  <a:pt x="364332" y="0"/>
                </a:cubicBezTo>
                <a:close/>
              </a:path>
            </a:pathLst>
          </a:custGeom>
          <a:solidFill>
            <a:schemeClr val="accent1"/>
          </a:solidFill>
        </p:spPr>
        <p:txBody>
          <a:bodyPr wrap="square">
            <a:noAutofit/>
          </a:bodyPr>
          <a:lstStyle>
            <a:lvl1pPr>
              <a:defRPr>
                <a:solidFill>
                  <a:schemeClr val="tx2">
                    <a:alpha val="0"/>
                  </a:schemeClr>
                </a:solidFill>
              </a:defRPr>
            </a:lvl1pPr>
            <a:lvl5pPr>
              <a:defRPr/>
            </a:lvl5pPr>
          </a:lstStyle>
          <a:p>
            <a:pPr lvl="0"/>
            <a:r>
              <a:rPr lang="fr-FR" dirty="0"/>
              <a:t>'</a:t>
            </a:r>
          </a:p>
        </p:txBody>
      </p:sp>
      <p:sp>
        <p:nvSpPr>
          <p:cNvPr id="3" name="Title 3">
            <a:extLst>
              <a:ext uri="{FF2B5EF4-FFF2-40B4-BE49-F238E27FC236}">
                <a16:creationId xmlns:a16="http://schemas.microsoft.com/office/drawing/2014/main" id="{3D6826C9-BB7A-03FC-5BE5-E8FAA2C1B308}"/>
              </a:ext>
            </a:extLst>
          </p:cNvPr>
          <p:cNvSpPr>
            <a:spLocks noGrp="1"/>
          </p:cNvSpPr>
          <p:nvPr>
            <p:ph type="title"/>
          </p:nvPr>
        </p:nvSpPr>
        <p:spPr>
          <a:xfrm>
            <a:off x="897845" y="380072"/>
            <a:ext cx="4697186" cy="1325563"/>
          </a:xfrm>
        </p:spPr>
        <p:txBody>
          <a:bodyPr anchor="ctr"/>
          <a:lstStyle>
            <a:lvl1pPr>
              <a:defRPr lang="fr-FR" sz="5400" kern="1200" spc="-20" dirty="0">
                <a:solidFill>
                  <a:schemeClr val="bg2"/>
                </a:solidFill>
                <a:latin typeface="+mj-lt"/>
                <a:ea typeface="+mn-ea"/>
                <a:cs typeface="+mn-cs"/>
              </a:defRPr>
            </a:lvl1pPr>
          </a:lstStyle>
          <a:p>
            <a:pPr marL="0" lvl="0" indent="0" algn="l" defTabSz="914400" rtl="0" eaLnBrk="1" latinLnBrk="0" hangingPunct="1">
              <a:lnSpc>
                <a:spcPct val="90000"/>
              </a:lnSpc>
              <a:spcBef>
                <a:spcPts val="0"/>
              </a:spcBef>
              <a:spcAft>
                <a:spcPts val="1200"/>
              </a:spcAft>
              <a:buFont typeface="Marianne" panose="02000000000000000000" pitchFamily="2" charset="0"/>
              <a:buNone/>
            </a:pPr>
            <a:r>
              <a:rPr lang="fr-FR"/>
              <a:t>Modifiez le style du titre</a:t>
            </a:r>
            <a:endParaRPr lang="fr-FR" dirty="0"/>
          </a:p>
        </p:txBody>
      </p:sp>
      <p:sp>
        <p:nvSpPr>
          <p:cNvPr id="5" name="Text Placeholder 9">
            <a:extLst>
              <a:ext uri="{FF2B5EF4-FFF2-40B4-BE49-F238E27FC236}">
                <a16:creationId xmlns:a16="http://schemas.microsoft.com/office/drawing/2014/main" id="{2B8E6E82-8A6B-2C99-8BD3-F8C245E08165}"/>
              </a:ext>
            </a:extLst>
          </p:cNvPr>
          <p:cNvSpPr>
            <a:spLocks noGrp="1"/>
          </p:cNvSpPr>
          <p:nvPr>
            <p:ph type="body" sz="quarter" idx="24"/>
          </p:nvPr>
        </p:nvSpPr>
        <p:spPr>
          <a:xfrm>
            <a:off x="898525" y="1869439"/>
            <a:ext cx="4695825" cy="394715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Freeform: Shape 3">
            <a:extLst>
              <a:ext uri="{FF2B5EF4-FFF2-40B4-BE49-F238E27FC236}">
                <a16:creationId xmlns:a16="http://schemas.microsoft.com/office/drawing/2014/main" id="{0B0EF252-B930-24AC-7A2E-91A1F16015D1}"/>
              </a:ext>
              <a:ext uri="{C183D7F6-B498-43B3-948B-1728B52AA6E4}">
                <adec:decorative xmlns:adec="http://schemas.microsoft.com/office/drawing/2017/decorative" val="1"/>
              </a:ext>
            </a:extLst>
          </p:cNvPr>
          <p:cNvSpPr/>
          <p:nvPr userDrawn="1"/>
        </p:nvSpPr>
        <p:spPr>
          <a:xfrm>
            <a:off x="7112000" y="0"/>
            <a:ext cx="5075326" cy="6858000"/>
          </a:xfrm>
          <a:custGeom>
            <a:avLst/>
            <a:gdLst>
              <a:gd name="connsiteX0" fmla="*/ 378139 w 5075326"/>
              <a:gd name="connsiteY0" fmla="*/ 0 h 6858000"/>
              <a:gd name="connsiteX1" fmla="*/ 5075326 w 5075326"/>
              <a:gd name="connsiteY1" fmla="*/ 0 h 6858000"/>
              <a:gd name="connsiteX2" fmla="*/ 5075326 w 5075326"/>
              <a:gd name="connsiteY2" fmla="*/ 6858000 h 6858000"/>
              <a:gd name="connsiteX3" fmla="*/ 365542 w 5075326"/>
              <a:gd name="connsiteY3" fmla="*/ 6858000 h 6858000"/>
              <a:gd name="connsiteX4" fmla="*/ 363417 w 5075326"/>
              <a:gd name="connsiteY4" fmla="*/ 6852613 h 6858000"/>
              <a:gd name="connsiteX5" fmla="*/ 168536 w 5075326"/>
              <a:gd name="connsiteY5" fmla="*/ 5986189 h 6858000"/>
              <a:gd name="connsiteX6" fmla="*/ 331966 w 5075326"/>
              <a:gd name="connsiteY6" fmla="*/ 1467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5326" h="6858000">
                <a:moveTo>
                  <a:pt x="378139" y="0"/>
                </a:moveTo>
                <a:lnTo>
                  <a:pt x="5075326" y="0"/>
                </a:lnTo>
                <a:lnTo>
                  <a:pt x="5075326" y="6858000"/>
                </a:lnTo>
                <a:lnTo>
                  <a:pt x="365542" y="6858000"/>
                </a:lnTo>
                <a:lnTo>
                  <a:pt x="363417" y="6852613"/>
                </a:lnTo>
                <a:cubicBezTo>
                  <a:pt x="265540" y="6572611"/>
                  <a:pt x="208132" y="6274676"/>
                  <a:pt x="168536" y="5986189"/>
                </a:cubicBezTo>
                <a:cubicBezTo>
                  <a:pt x="-34336" y="4368644"/>
                  <a:pt x="-130792" y="1802044"/>
                  <a:pt x="331966" y="146786"/>
                </a:cubicBezTo>
                <a:close/>
              </a:path>
            </a:pathLst>
          </a:custGeom>
          <a:solidFill>
            <a:schemeClr val="accent1">
              <a:lumMod val="20000"/>
              <a:lumOff val="80000"/>
            </a:schemeClr>
          </a:solidFill>
          <a:ln w="9525" cap="flat">
            <a:noFill/>
            <a:prstDash val="solid"/>
            <a:miter/>
          </a:ln>
        </p:spPr>
        <p:txBody>
          <a:bodyPr lIns="540000" tIns="360000" rIns="288000" rtlCol="0" anchor="t"/>
          <a:lstStyle/>
          <a:p>
            <a:pPr>
              <a:spcAft>
                <a:spcPts val="2400"/>
              </a:spcAft>
            </a:pPr>
            <a:endParaRPr lang="fr-FR" sz="1200" spc="-30" dirty="0">
              <a:solidFill>
                <a:schemeClr val="bg2"/>
              </a:solidFill>
            </a:endParaRPr>
          </a:p>
        </p:txBody>
      </p:sp>
      <p:sp>
        <p:nvSpPr>
          <p:cNvPr id="28" name="Text Placeholder 14">
            <a:extLst>
              <a:ext uri="{FF2B5EF4-FFF2-40B4-BE49-F238E27FC236}">
                <a16:creationId xmlns:a16="http://schemas.microsoft.com/office/drawing/2014/main" id="{D2B7FD5C-6687-6D69-BD19-BCB5FB5DB07D}"/>
              </a:ext>
            </a:extLst>
          </p:cNvPr>
          <p:cNvSpPr>
            <a:spLocks noGrp="1"/>
          </p:cNvSpPr>
          <p:nvPr>
            <p:ph type="body" sz="quarter" idx="43"/>
          </p:nvPr>
        </p:nvSpPr>
        <p:spPr>
          <a:xfrm>
            <a:off x="6199276" y="574674"/>
            <a:ext cx="5411788" cy="2290211"/>
          </a:xfrm>
          <a:prstGeom prst="roundRect">
            <a:avLst/>
          </a:prstGeom>
          <a:solidFill>
            <a:schemeClr val="accent1"/>
          </a:solidFill>
        </p:spPr>
        <p:txBody>
          <a:bodyPr lIns="540000" tIns="0" rIns="288000" anchor="ctr"/>
          <a:lstStyle>
            <a:lvl1pPr>
              <a:lnSpc>
                <a:spcPct val="100000"/>
              </a:lnSpc>
              <a:spcAft>
                <a:spcPts val="1200"/>
              </a:spcAft>
              <a:defRPr sz="1400">
                <a:solidFill>
                  <a:schemeClr val="bg1"/>
                </a:solidFill>
                <a:latin typeface="Marianne Medium" panose="02000000000000000000" pitchFamily="2" charset="0"/>
              </a:defRPr>
            </a:lvl1pPr>
            <a:lvl2pPr>
              <a:lnSpc>
                <a:spcPct val="100000"/>
              </a:lnSpc>
              <a:spcAft>
                <a:spcPts val="0"/>
              </a:spcAft>
              <a:defRPr sz="1400">
                <a:solidFill>
                  <a:schemeClr val="bg1"/>
                </a:solidFill>
                <a:latin typeface="+mn-lt"/>
              </a:defRPr>
            </a:lvl2pPr>
            <a:lvl3pPr>
              <a:lnSpc>
                <a:spcPct val="100000"/>
              </a:lnSpc>
              <a:spcAft>
                <a:spcPts val="0"/>
              </a:spcAft>
              <a:defRPr sz="1400">
                <a:solidFill>
                  <a:schemeClr val="bg1"/>
                </a:solidFill>
                <a:latin typeface="+mn-lt"/>
              </a:defRPr>
            </a:lvl3pPr>
            <a:lvl4pPr>
              <a:lnSpc>
                <a:spcPct val="100000"/>
              </a:lnSpc>
              <a:spcAft>
                <a:spcPts val="0"/>
              </a:spcAft>
              <a:defRPr sz="1400">
                <a:solidFill>
                  <a:schemeClr val="bg1"/>
                </a:solidFill>
                <a:latin typeface="+mn-lt"/>
              </a:defRPr>
            </a:lvl4pPr>
            <a:lvl5pPr>
              <a:lnSpc>
                <a:spcPct val="100000"/>
              </a:lnSpc>
              <a:spcAft>
                <a:spcPts val="0"/>
              </a:spcAft>
              <a:defRPr sz="1400">
                <a:solidFill>
                  <a:schemeClr val="bg1"/>
                </a:solidFill>
                <a:latin typeface="+mn-lt"/>
              </a:defRPr>
            </a:lvl5pPr>
            <a:lvl6pPr>
              <a:lnSpc>
                <a:spcPct val="100000"/>
              </a:lnSpc>
              <a:spcAft>
                <a:spcPts val="0"/>
              </a:spcAft>
              <a:defRPr sz="1400">
                <a:solidFill>
                  <a:schemeClr val="bg1"/>
                </a:solidFill>
                <a:latin typeface="+mn-lt"/>
              </a:defRPr>
            </a:lvl6pPr>
            <a:lvl7pPr>
              <a:lnSpc>
                <a:spcPct val="100000"/>
              </a:lnSpc>
              <a:spcAft>
                <a:spcPts val="0"/>
              </a:spcAft>
              <a:defRPr sz="1400">
                <a:solidFill>
                  <a:schemeClr val="bg1"/>
                </a:solidFill>
                <a:latin typeface="+mn-lt"/>
              </a:defRPr>
            </a:lvl7pPr>
            <a:lvl8pPr>
              <a:lnSpc>
                <a:spcPct val="100000"/>
              </a:lnSpc>
              <a:spcAft>
                <a:spcPts val="0"/>
              </a:spcAft>
              <a:defRPr sz="1400">
                <a:solidFill>
                  <a:schemeClr val="bg1"/>
                </a:solidFill>
                <a:latin typeface="+mn-lt"/>
              </a:defRPr>
            </a:lvl8pPr>
            <a:lvl9pPr>
              <a:lnSpc>
                <a:spcPct val="100000"/>
              </a:lnSpc>
              <a:spcAft>
                <a:spcPts val="0"/>
              </a:spcAft>
              <a:defRPr sz="1400">
                <a:solidFill>
                  <a:schemeClr val="bg1"/>
                </a:solidFill>
                <a:latin typeface="+mn-lt"/>
              </a:defRPr>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30" name="Text Placeholder 14">
            <a:extLst>
              <a:ext uri="{FF2B5EF4-FFF2-40B4-BE49-F238E27FC236}">
                <a16:creationId xmlns:a16="http://schemas.microsoft.com/office/drawing/2014/main" id="{0AC6F338-F800-EA0B-E6A5-F584D4AA8144}"/>
              </a:ext>
              <a:ext uri="{C183D7F6-B498-43B3-948B-1728B52AA6E4}">
                <adec:decorative xmlns:adec="http://schemas.microsoft.com/office/drawing/2017/decorative" val="1"/>
              </a:ext>
            </a:extLst>
          </p:cNvPr>
          <p:cNvSpPr>
            <a:spLocks noGrp="1"/>
          </p:cNvSpPr>
          <p:nvPr>
            <p:ph type="body" sz="quarter" idx="36"/>
          </p:nvPr>
        </p:nvSpPr>
        <p:spPr>
          <a:xfrm>
            <a:off x="5769152" y="1289656"/>
            <a:ext cx="860248" cy="860248"/>
          </a:xfrm>
          <a:prstGeom prst="ellipse">
            <a:avLst/>
          </a:prstGeom>
          <a:solidFill>
            <a:schemeClr val="accent1">
              <a:lumMod val="20000"/>
              <a:lumOff val="80000"/>
            </a:schemeClr>
          </a:solidFill>
        </p:spPr>
        <p:txBody>
          <a:bodyPr anchor="ctr"/>
          <a:lstStyle>
            <a:lvl1pPr algn="ctr">
              <a:lnSpc>
                <a:spcPct val="100000"/>
              </a:lnSpc>
              <a:spcAft>
                <a:spcPts val="0"/>
              </a:spcAft>
              <a:defRPr sz="3800">
                <a:solidFill>
                  <a:schemeClr val="accent3">
                    <a:alpha val="0"/>
                  </a:schemeClr>
                </a:solidFill>
                <a:latin typeface="+mj-lt"/>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r>
              <a:rPr lang="fr-FR"/>
              <a:t>Cliquez pour modifier les styles du texte du masque</a:t>
            </a:r>
          </a:p>
        </p:txBody>
      </p:sp>
      <p:sp>
        <p:nvSpPr>
          <p:cNvPr id="31" name="Picture Placeholder 12">
            <a:extLst>
              <a:ext uri="{FF2B5EF4-FFF2-40B4-BE49-F238E27FC236}">
                <a16:creationId xmlns:a16="http://schemas.microsoft.com/office/drawing/2014/main" id="{C3F83AF8-FFF7-1E77-E820-DB1A59E6AD0D}"/>
              </a:ext>
            </a:extLst>
          </p:cNvPr>
          <p:cNvSpPr>
            <a:spLocks noGrp="1"/>
          </p:cNvSpPr>
          <p:nvPr>
            <p:ph type="pic" sz="quarter" idx="17"/>
          </p:nvPr>
        </p:nvSpPr>
        <p:spPr>
          <a:xfrm>
            <a:off x="5837132" y="1357637"/>
            <a:ext cx="724288" cy="724286"/>
          </a:xfrm>
          <a:prstGeom prst="ellipse">
            <a:avLst/>
          </a:prstGeom>
        </p:spPr>
        <p:txBody>
          <a:bodyPr anchor="ctr"/>
          <a:lstStyle>
            <a:lvl1pPr algn="ctr">
              <a:defRPr sz="1000"/>
            </a:lvl1pPr>
          </a:lstStyle>
          <a:p>
            <a:r>
              <a:rPr lang="fr-FR"/>
              <a:t>Cliquez sur l'icône pour ajouter une image</a:t>
            </a:r>
            <a:endParaRPr lang="fr-FR" dirty="0"/>
          </a:p>
        </p:txBody>
      </p:sp>
      <p:sp>
        <p:nvSpPr>
          <p:cNvPr id="29" name="Text Placeholder 14">
            <a:extLst>
              <a:ext uri="{FF2B5EF4-FFF2-40B4-BE49-F238E27FC236}">
                <a16:creationId xmlns:a16="http://schemas.microsoft.com/office/drawing/2014/main" id="{A92E29AB-80FC-8D0E-7245-540A9181F815}"/>
              </a:ext>
            </a:extLst>
          </p:cNvPr>
          <p:cNvSpPr>
            <a:spLocks noGrp="1"/>
          </p:cNvSpPr>
          <p:nvPr>
            <p:ph type="body" sz="quarter" idx="44"/>
          </p:nvPr>
        </p:nvSpPr>
        <p:spPr>
          <a:xfrm>
            <a:off x="6199276" y="3526388"/>
            <a:ext cx="5411788" cy="2290211"/>
          </a:xfrm>
          <a:prstGeom prst="roundRect">
            <a:avLst/>
          </a:prstGeom>
          <a:solidFill>
            <a:schemeClr val="accent1"/>
          </a:solidFill>
        </p:spPr>
        <p:txBody>
          <a:bodyPr lIns="540000" tIns="0" rIns="288000" anchor="ctr"/>
          <a:lstStyle>
            <a:lvl1pPr>
              <a:lnSpc>
                <a:spcPct val="100000"/>
              </a:lnSpc>
              <a:spcAft>
                <a:spcPts val="1200"/>
              </a:spcAft>
              <a:defRPr sz="1400">
                <a:solidFill>
                  <a:schemeClr val="bg1"/>
                </a:solidFill>
                <a:latin typeface="Marianne Medium" panose="02000000000000000000" pitchFamily="2" charset="0"/>
              </a:defRPr>
            </a:lvl1pPr>
            <a:lvl2pPr>
              <a:lnSpc>
                <a:spcPct val="100000"/>
              </a:lnSpc>
              <a:spcAft>
                <a:spcPts val="0"/>
              </a:spcAft>
              <a:defRPr sz="1400">
                <a:solidFill>
                  <a:schemeClr val="bg1"/>
                </a:solidFill>
                <a:latin typeface="+mn-lt"/>
              </a:defRPr>
            </a:lvl2pPr>
            <a:lvl3pPr>
              <a:lnSpc>
                <a:spcPct val="100000"/>
              </a:lnSpc>
              <a:spcAft>
                <a:spcPts val="0"/>
              </a:spcAft>
              <a:defRPr sz="1400">
                <a:solidFill>
                  <a:schemeClr val="bg1"/>
                </a:solidFill>
                <a:latin typeface="+mn-lt"/>
              </a:defRPr>
            </a:lvl3pPr>
            <a:lvl4pPr>
              <a:lnSpc>
                <a:spcPct val="100000"/>
              </a:lnSpc>
              <a:spcAft>
                <a:spcPts val="0"/>
              </a:spcAft>
              <a:defRPr sz="1400">
                <a:solidFill>
                  <a:schemeClr val="bg1"/>
                </a:solidFill>
                <a:latin typeface="+mn-lt"/>
              </a:defRPr>
            </a:lvl4pPr>
            <a:lvl5pPr>
              <a:lnSpc>
                <a:spcPct val="100000"/>
              </a:lnSpc>
              <a:spcAft>
                <a:spcPts val="0"/>
              </a:spcAft>
              <a:defRPr sz="1400">
                <a:solidFill>
                  <a:schemeClr val="bg1"/>
                </a:solidFill>
                <a:latin typeface="+mn-lt"/>
              </a:defRPr>
            </a:lvl5pPr>
            <a:lvl6pPr>
              <a:lnSpc>
                <a:spcPct val="100000"/>
              </a:lnSpc>
              <a:spcAft>
                <a:spcPts val="0"/>
              </a:spcAft>
              <a:defRPr sz="1400">
                <a:solidFill>
                  <a:schemeClr val="bg1"/>
                </a:solidFill>
                <a:latin typeface="+mn-lt"/>
              </a:defRPr>
            </a:lvl6pPr>
            <a:lvl7pPr>
              <a:lnSpc>
                <a:spcPct val="100000"/>
              </a:lnSpc>
              <a:spcAft>
                <a:spcPts val="0"/>
              </a:spcAft>
              <a:defRPr sz="1400">
                <a:solidFill>
                  <a:schemeClr val="bg1"/>
                </a:solidFill>
                <a:latin typeface="+mn-lt"/>
              </a:defRPr>
            </a:lvl7pPr>
            <a:lvl8pPr>
              <a:lnSpc>
                <a:spcPct val="100000"/>
              </a:lnSpc>
              <a:spcAft>
                <a:spcPts val="0"/>
              </a:spcAft>
              <a:defRPr sz="1400">
                <a:solidFill>
                  <a:schemeClr val="bg1"/>
                </a:solidFill>
                <a:latin typeface="+mn-lt"/>
              </a:defRPr>
            </a:lvl8pPr>
            <a:lvl9pPr>
              <a:lnSpc>
                <a:spcPct val="100000"/>
              </a:lnSpc>
              <a:spcAft>
                <a:spcPts val="0"/>
              </a:spcAft>
              <a:defRPr sz="1400">
                <a:solidFill>
                  <a:schemeClr val="bg1"/>
                </a:solidFill>
                <a:latin typeface="+mn-lt"/>
              </a:defRPr>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0" name="Text Placeholder 14">
            <a:extLst>
              <a:ext uri="{FF2B5EF4-FFF2-40B4-BE49-F238E27FC236}">
                <a16:creationId xmlns:a16="http://schemas.microsoft.com/office/drawing/2014/main" id="{8BC4A9FB-B1CE-760D-5D8E-2BFE9EDF8A80}"/>
              </a:ext>
              <a:ext uri="{C183D7F6-B498-43B3-948B-1728B52AA6E4}">
                <adec:decorative xmlns:adec="http://schemas.microsoft.com/office/drawing/2017/decorative" val="1"/>
              </a:ext>
            </a:extLst>
          </p:cNvPr>
          <p:cNvSpPr>
            <a:spLocks noGrp="1"/>
          </p:cNvSpPr>
          <p:nvPr>
            <p:ph type="body" sz="quarter" idx="45"/>
          </p:nvPr>
        </p:nvSpPr>
        <p:spPr>
          <a:xfrm>
            <a:off x="5769152" y="4241369"/>
            <a:ext cx="860248" cy="860248"/>
          </a:xfrm>
          <a:prstGeom prst="ellipse">
            <a:avLst/>
          </a:prstGeom>
          <a:solidFill>
            <a:schemeClr val="accent1">
              <a:lumMod val="20000"/>
              <a:lumOff val="80000"/>
            </a:schemeClr>
          </a:solidFill>
        </p:spPr>
        <p:txBody>
          <a:bodyPr anchor="ctr"/>
          <a:lstStyle>
            <a:lvl1pPr algn="ctr">
              <a:lnSpc>
                <a:spcPct val="100000"/>
              </a:lnSpc>
              <a:spcAft>
                <a:spcPts val="0"/>
              </a:spcAft>
              <a:defRPr sz="3800">
                <a:solidFill>
                  <a:schemeClr val="accent3">
                    <a:alpha val="0"/>
                  </a:schemeClr>
                </a:solidFill>
                <a:latin typeface="+mj-lt"/>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r>
              <a:rPr lang="fr-FR"/>
              <a:t>Cliquez pour modifier les styles du texte du masque</a:t>
            </a:r>
          </a:p>
        </p:txBody>
      </p:sp>
      <p:sp>
        <p:nvSpPr>
          <p:cNvPr id="41" name="Picture Placeholder 12">
            <a:extLst>
              <a:ext uri="{FF2B5EF4-FFF2-40B4-BE49-F238E27FC236}">
                <a16:creationId xmlns:a16="http://schemas.microsoft.com/office/drawing/2014/main" id="{3CA883B6-3D31-179E-643B-119B00E3319F}"/>
              </a:ext>
            </a:extLst>
          </p:cNvPr>
          <p:cNvSpPr>
            <a:spLocks noGrp="1"/>
          </p:cNvSpPr>
          <p:nvPr>
            <p:ph type="pic" sz="quarter" idx="46"/>
          </p:nvPr>
        </p:nvSpPr>
        <p:spPr>
          <a:xfrm>
            <a:off x="5837132" y="4309350"/>
            <a:ext cx="724288" cy="724286"/>
          </a:xfrm>
          <a:prstGeom prst="ellipse">
            <a:avLst/>
          </a:prstGeom>
        </p:spPr>
        <p:txBody>
          <a:bodyPr anchor="ctr"/>
          <a:lstStyle>
            <a:lvl1pPr algn="ctr">
              <a:defRPr sz="1000"/>
            </a:lvl1pPr>
          </a:lstStyle>
          <a:p>
            <a:r>
              <a:rPr lang="fr-FR"/>
              <a:t>Cliquez sur l'icône pour ajouter une image</a:t>
            </a:r>
            <a:endParaRPr lang="fr-FR" dirty="0"/>
          </a:p>
        </p:txBody>
      </p:sp>
      <p:sp>
        <p:nvSpPr>
          <p:cNvPr id="2" name="Footer Placeholder 1" descr="Titre de la diapositive">
            <a:extLst>
              <a:ext uri="{FF2B5EF4-FFF2-40B4-BE49-F238E27FC236}">
                <a16:creationId xmlns:a16="http://schemas.microsoft.com/office/drawing/2014/main" id="{8FA75033-22E2-00F3-A5E4-73D6177CA8CE}"/>
              </a:ext>
            </a:extLst>
          </p:cNvPr>
          <p:cNvSpPr>
            <a:spLocks noGrp="1"/>
          </p:cNvSpPr>
          <p:nvPr>
            <p:ph type="ftr" sz="quarter" idx="10"/>
          </p:nvPr>
        </p:nvSpPr>
        <p:spPr>
          <a:xfrm>
            <a:off x="571758" y="6311001"/>
            <a:ext cx="1856549" cy="235134"/>
          </a:xfrm>
        </p:spPr>
        <p:txBody>
          <a:bodyPr/>
          <a:lstStyle>
            <a:lvl1pPr>
              <a:defRPr>
                <a:solidFill>
                  <a:schemeClr val="bg2"/>
                </a:solidFill>
              </a:defRPr>
            </a:lvl1pPr>
          </a:lstStyle>
          <a:p>
            <a:r>
              <a:rPr lang="fr-FR"/>
              <a:t>Titre de la diapositive</a:t>
            </a:r>
            <a:endParaRPr lang="fr-FR" dirty="0"/>
          </a:p>
        </p:txBody>
      </p:sp>
      <p:pic>
        <p:nvPicPr>
          <p:cNvPr id="11" name="Graphic 1">
            <a:extLst>
              <a:ext uri="{FF2B5EF4-FFF2-40B4-BE49-F238E27FC236}">
                <a16:creationId xmlns:a16="http://schemas.microsoft.com/office/drawing/2014/main" id="{15397B0B-E846-94C5-F302-9ED99B3444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25658" y="6180224"/>
            <a:ext cx="896649" cy="444679"/>
          </a:xfrm>
          <a:prstGeom prst="rect">
            <a:avLst/>
          </a:prstGeom>
        </p:spPr>
      </p:pic>
    </p:spTree>
    <p:extLst>
      <p:ext uri="{BB962C8B-B14F-4D97-AF65-F5344CB8AC3E}">
        <p14:creationId xmlns:p14="http://schemas.microsoft.com/office/powerpoint/2010/main" val="28657404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01_Couv">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720000" y="1440000"/>
            <a:ext cx="5314950" cy="2387600"/>
          </a:xfrm>
        </p:spPr>
        <p:txBody>
          <a:bodyPr anchor="b">
            <a:normAutofit/>
          </a:bodyPr>
          <a:lstStyle>
            <a:lvl1pPr algn="l">
              <a:defRPr sz="4800">
                <a:latin typeface="Pole Emploi PRO" panose="02000503040000020004" pitchFamily="50" charset="0"/>
              </a:defRPr>
            </a:lvl1pPr>
          </a:lstStyle>
          <a:p>
            <a:r>
              <a:rPr lang="fr-FR"/>
              <a:t>MODIFIEZ LE STYLE DU TITRE</a:t>
            </a:r>
          </a:p>
        </p:txBody>
      </p:sp>
      <p:sp>
        <p:nvSpPr>
          <p:cNvPr id="3" name="Sous-titre 2"/>
          <p:cNvSpPr>
            <a:spLocks noGrp="1"/>
          </p:cNvSpPr>
          <p:nvPr>
            <p:ph type="subTitle" idx="1"/>
          </p:nvPr>
        </p:nvSpPr>
        <p:spPr>
          <a:xfrm>
            <a:off x="720000" y="3960000"/>
            <a:ext cx="5314950" cy="1655762"/>
          </a:xfrm>
        </p:spPr>
        <p:txBody>
          <a:bodyPr/>
          <a:lstStyle>
            <a:lvl1pPr marL="0" indent="0" algn="l">
              <a:buNone/>
              <a:defRPr sz="2400" b="1">
                <a:latin typeface="Pole Emploi PRO" panose="0200050304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10" name="Arc 9">
            <a:extLst>
              <a:ext uri="{FF2B5EF4-FFF2-40B4-BE49-F238E27FC236}">
                <a16:creationId xmlns:a16="http://schemas.microsoft.com/office/drawing/2014/main" id="{59BC231A-D1BD-084E-8F1A-DA062621BC32}"/>
              </a:ext>
            </a:extLst>
          </p:cNvPr>
          <p:cNvSpPr/>
          <p:nvPr userDrawn="1"/>
        </p:nvSpPr>
        <p:spPr>
          <a:xfrm rot="4492608">
            <a:off x="-4934542" y="-9517078"/>
            <a:ext cx="16788264" cy="16788264"/>
          </a:xfrm>
          <a:prstGeom prst="arc">
            <a:avLst/>
          </a:prstGeom>
          <a:ln w="825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Ellipse 10">
            <a:extLst>
              <a:ext uri="{FF2B5EF4-FFF2-40B4-BE49-F238E27FC236}">
                <a16:creationId xmlns:a16="http://schemas.microsoft.com/office/drawing/2014/main" id="{05F863FE-1B4D-464D-90E6-0033A4AC518B}"/>
              </a:ext>
            </a:extLst>
          </p:cNvPr>
          <p:cNvSpPr/>
          <p:nvPr userDrawn="1"/>
        </p:nvSpPr>
        <p:spPr>
          <a:xfrm rot="21023656">
            <a:off x="7277533" y="800139"/>
            <a:ext cx="5616000" cy="5616000"/>
          </a:xfrm>
          <a:prstGeom prst="ellipse">
            <a:avLst/>
          </a:prstGeom>
          <a:solidFill>
            <a:schemeClr val="bg1"/>
          </a:solidFill>
          <a:ln w="825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pour une image  14">
            <a:extLst>
              <a:ext uri="{FF2B5EF4-FFF2-40B4-BE49-F238E27FC236}">
                <a16:creationId xmlns:a16="http://schemas.microsoft.com/office/drawing/2014/main" id="{5507AEDD-8CA8-1049-A596-898E3E0C24D6}"/>
              </a:ext>
            </a:extLst>
          </p:cNvPr>
          <p:cNvSpPr>
            <a:spLocks noGrp="1"/>
          </p:cNvSpPr>
          <p:nvPr>
            <p:ph type="pic" sz="quarter" idx="10"/>
          </p:nvPr>
        </p:nvSpPr>
        <p:spPr>
          <a:xfrm>
            <a:off x="7315629" y="828187"/>
            <a:ext cx="5544000" cy="5544000"/>
          </a:xfrm>
          <a:prstGeom prst="ellipse">
            <a:avLst/>
          </a:prstGeom>
        </p:spPr>
        <p:txBody>
          <a:bodyPr anchor="ctr" anchorCtr="0">
            <a:normAutofit/>
          </a:bodyPr>
          <a:lstStyle>
            <a:lvl1pPr marL="0" indent="0" algn="ctr">
              <a:buFontTx/>
              <a:buNone/>
              <a:defRPr sz="1500" b="1"/>
            </a:lvl1pPr>
          </a:lstStyle>
          <a:p>
            <a:endParaRPr lang="fr-FR"/>
          </a:p>
          <a:p>
            <a:endParaRPr lang="fr-FR"/>
          </a:p>
        </p:txBody>
      </p:sp>
      <p:pic>
        <p:nvPicPr>
          <p:cNvPr id="12" name="Image 11">
            <a:extLst>
              <a:ext uri="{FF2B5EF4-FFF2-40B4-BE49-F238E27FC236}">
                <a16:creationId xmlns:a16="http://schemas.microsoft.com/office/drawing/2014/main" id="{FD47407C-19B9-7D43-8149-9C418E1574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0797" y="197036"/>
            <a:ext cx="2694054" cy="894400"/>
          </a:xfrm>
          <a:prstGeom prst="rect">
            <a:avLst/>
          </a:prstGeom>
        </p:spPr>
      </p:pic>
      <p:pic>
        <p:nvPicPr>
          <p:cNvPr id="8" name="Image 7">
            <a:extLst>
              <a:ext uri="{FF2B5EF4-FFF2-40B4-BE49-F238E27FC236}">
                <a16:creationId xmlns:a16="http://schemas.microsoft.com/office/drawing/2014/main" id="{7171D6D7-D6E6-4541-B5A1-F5A91EE5C1B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4526" y="256092"/>
            <a:ext cx="1490589" cy="776287"/>
          </a:xfrm>
          <a:prstGeom prst="rect">
            <a:avLst/>
          </a:prstGeom>
        </p:spPr>
      </p:pic>
    </p:spTree>
    <p:extLst>
      <p:ext uri="{BB962C8B-B14F-4D97-AF65-F5344CB8AC3E}">
        <p14:creationId xmlns:p14="http://schemas.microsoft.com/office/powerpoint/2010/main" val="7045615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Sommaire_Long_blanc">
    <p:bg>
      <p:bgRef idx="1001">
        <a:schemeClr val="bg1"/>
      </p:bgRef>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E618FAA9-4F0B-9E4B-9B89-549E08600961}"/>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pic>
        <p:nvPicPr>
          <p:cNvPr id="62" name="Image 61" descr="Une image contenant photo, sombre, lumière, grand&#10;&#10;Description générée automatiquement">
            <a:extLst>
              <a:ext uri="{FF2B5EF4-FFF2-40B4-BE49-F238E27FC236}">
                <a16:creationId xmlns:a16="http://schemas.microsoft.com/office/drawing/2014/main" id="{44B2DDB3-1A6A-B943-AE5A-2515B32F86EE}"/>
              </a:ext>
            </a:extLst>
          </p:cNvPr>
          <p:cNvPicPr>
            <a:picLocks noChangeAspect="1"/>
          </p:cNvPicPr>
          <p:nvPr userDrawn="1"/>
        </p:nvPicPr>
        <p:blipFill>
          <a:blip r:embed="rId3">
            <a:alphaModFix amt="50000"/>
            <a:extLst>
              <a:ext uri="{28A0092B-C50C-407E-A947-70E740481C1C}">
                <a14:useLocalDpi xmlns:a14="http://schemas.microsoft.com/office/drawing/2010/main"/>
              </a:ext>
            </a:extLst>
          </a:blip>
          <a:stretch>
            <a:fillRect/>
          </a:stretch>
        </p:blipFill>
        <p:spPr>
          <a:xfrm>
            <a:off x="10352" y="1474"/>
            <a:ext cx="3747541" cy="6858000"/>
          </a:xfrm>
          <a:prstGeom prst="rect">
            <a:avLst/>
          </a:prstGeom>
        </p:spPr>
      </p:pic>
      <p:sp>
        <p:nvSpPr>
          <p:cNvPr id="51" name="Espace réservé du texte 8">
            <a:extLst>
              <a:ext uri="{FF2B5EF4-FFF2-40B4-BE49-F238E27FC236}">
                <a16:creationId xmlns:a16="http://schemas.microsoft.com/office/drawing/2014/main" id="{8B03DBCA-F295-8746-8DAF-8B3EEA7F430F}"/>
              </a:ext>
            </a:extLst>
          </p:cNvPr>
          <p:cNvSpPr>
            <a:spLocks noGrp="1"/>
          </p:cNvSpPr>
          <p:nvPr>
            <p:ph type="body" sz="quarter" idx="11" hasCustomPrompt="1"/>
          </p:nvPr>
        </p:nvSpPr>
        <p:spPr>
          <a:xfrm>
            <a:off x="1579419" y="1083086"/>
            <a:ext cx="658523" cy="318549"/>
          </a:xfrm>
        </p:spPr>
        <p:txBody>
          <a:bodyPr vert="horz" lIns="0" tIns="0" rIns="0" bIns="0" rtlCol="0" anchor="ctr">
            <a:spAutoFit/>
          </a:bodyPr>
          <a:lstStyle>
            <a:lvl1pPr algn="r">
              <a:buFontTx/>
              <a:buNone/>
              <a:defRPr lang="fr-FR" b="1" dirty="0">
                <a:solidFill>
                  <a:schemeClr val="accent2"/>
                </a:solidFill>
              </a:defRPr>
            </a:lvl1pPr>
          </a:lstStyle>
          <a:p>
            <a:pPr marL="0" lvl="0" indent="0" algn="r">
              <a:buFontTx/>
              <a:buNone/>
            </a:pPr>
            <a:r>
              <a:rPr lang="fr-FR" sz="1000"/>
              <a:t>SLIDE</a:t>
            </a:r>
            <a:br>
              <a:rPr lang="fr-FR"/>
            </a:br>
            <a:r>
              <a:rPr lang="fr-FR"/>
              <a:t>N°X</a:t>
            </a:r>
          </a:p>
        </p:txBody>
      </p:sp>
      <p:sp>
        <p:nvSpPr>
          <p:cNvPr id="90" name="Sous-titre 2">
            <a:extLst>
              <a:ext uri="{FF2B5EF4-FFF2-40B4-BE49-F238E27FC236}">
                <a16:creationId xmlns:a16="http://schemas.microsoft.com/office/drawing/2014/main" id="{0E27009F-9B3B-AB4C-9181-36A1E1A55BA0}"/>
              </a:ext>
            </a:extLst>
          </p:cNvPr>
          <p:cNvSpPr>
            <a:spLocks noGrp="1"/>
          </p:cNvSpPr>
          <p:nvPr>
            <p:ph type="subTitle" idx="1" hasCustomPrompt="1"/>
          </p:nvPr>
        </p:nvSpPr>
        <p:spPr>
          <a:xfrm>
            <a:off x="2368382" y="1034611"/>
            <a:ext cx="2333502" cy="415498"/>
          </a:xfrm>
        </p:spPr>
        <p:txBody>
          <a:bodyPr vert="horz" lIns="0" tIns="0" rIns="0" bIns="0" rtlCol="0" anchor="ctr">
            <a:spAutoFit/>
          </a:bodyPr>
          <a:lstStyle>
            <a:lvl1pPr>
              <a:buFontTx/>
              <a:buNone/>
              <a:defRPr lang="fr-FR" sz="1500" b="1" cap="all" baseline="0" dirty="0">
                <a:solidFill>
                  <a:schemeClr val="accent2"/>
                </a:solidFill>
              </a:defRPr>
            </a:lvl1pPr>
          </a:lstStyle>
          <a:p>
            <a:pPr marL="0" lvl="0" indent="0">
              <a:buFontTx/>
              <a:buNone/>
            </a:pPr>
            <a:r>
              <a:rPr lang="fr-FR"/>
              <a:t>Modifiez le style des titres</a:t>
            </a:r>
          </a:p>
        </p:txBody>
      </p:sp>
      <p:sp>
        <p:nvSpPr>
          <p:cNvPr id="91" name="Espace réservé du texte 8">
            <a:extLst>
              <a:ext uri="{FF2B5EF4-FFF2-40B4-BE49-F238E27FC236}">
                <a16:creationId xmlns:a16="http://schemas.microsoft.com/office/drawing/2014/main" id="{71DE631B-149C-494C-98E9-DCC7FC312574}"/>
              </a:ext>
            </a:extLst>
          </p:cNvPr>
          <p:cNvSpPr>
            <a:spLocks noGrp="1"/>
          </p:cNvSpPr>
          <p:nvPr>
            <p:ph type="body" sz="quarter" idx="12" hasCustomPrompt="1"/>
          </p:nvPr>
        </p:nvSpPr>
        <p:spPr>
          <a:xfrm>
            <a:off x="1579419" y="1898499"/>
            <a:ext cx="658523" cy="138499"/>
          </a:xfrm>
        </p:spPr>
        <p:txBody>
          <a:bodyPr vert="horz" lIns="0" tIns="0" rIns="0" bIns="0" rtlCol="0" anchor="ctr">
            <a:spAutoFit/>
          </a:bodyPr>
          <a:lstStyle>
            <a:lvl1pPr algn="r">
              <a:buFontTx/>
              <a:buNone/>
              <a:defRPr lang="fr-FR" sz="1000" b="1" dirty="0">
                <a:solidFill>
                  <a:schemeClr val="accent2"/>
                </a:solidFill>
              </a:defRPr>
            </a:lvl1pPr>
          </a:lstStyle>
          <a:p>
            <a:pPr marL="0" lvl="0" indent="0" algn="r">
              <a:buFontTx/>
              <a:buNone/>
            </a:pPr>
            <a:r>
              <a:rPr lang="fr-FR" sz="1000" err="1"/>
              <a:t>p.X</a:t>
            </a:r>
            <a:endParaRPr lang="fr-FR"/>
          </a:p>
        </p:txBody>
      </p:sp>
      <p:sp>
        <p:nvSpPr>
          <p:cNvPr id="5" name="Espace réservé du texte 4">
            <a:extLst>
              <a:ext uri="{FF2B5EF4-FFF2-40B4-BE49-F238E27FC236}">
                <a16:creationId xmlns:a16="http://schemas.microsoft.com/office/drawing/2014/main" id="{3C1F99D6-5209-C44E-B121-EB188E2E9A11}"/>
              </a:ext>
            </a:extLst>
          </p:cNvPr>
          <p:cNvSpPr>
            <a:spLocks noGrp="1"/>
          </p:cNvSpPr>
          <p:nvPr>
            <p:ph type="body" sz="quarter" idx="13"/>
          </p:nvPr>
        </p:nvSpPr>
        <p:spPr>
          <a:xfrm>
            <a:off x="2397268" y="1884363"/>
            <a:ext cx="2520950" cy="360099"/>
          </a:xfrm>
        </p:spPr>
        <p:txBody>
          <a:bodyPr>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97" name="Espace réservé du texte 4">
            <a:extLst>
              <a:ext uri="{FF2B5EF4-FFF2-40B4-BE49-F238E27FC236}">
                <a16:creationId xmlns:a16="http://schemas.microsoft.com/office/drawing/2014/main" id="{50C1C02F-4F10-BD47-BB82-7C1361E91CB4}"/>
              </a:ext>
            </a:extLst>
          </p:cNvPr>
          <p:cNvSpPr>
            <a:spLocks noGrp="1"/>
          </p:cNvSpPr>
          <p:nvPr>
            <p:ph type="body" sz="quarter" idx="15"/>
          </p:nvPr>
        </p:nvSpPr>
        <p:spPr>
          <a:xfrm>
            <a:off x="2397268" y="2468866"/>
            <a:ext cx="2520950" cy="360099"/>
          </a:xfrm>
        </p:spPr>
        <p:txBody>
          <a:bodyPr>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99" name="Espace réservé du texte 4">
            <a:extLst>
              <a:ext uri="{FF2B5EF4-FFF2-40B4-BE49-F238E27FC236}">
                <a16:creationId xmlns:a16="http://schemas.microsoft.com/office/drawing/2014/main" id="{59679C81-60C0-7747-87E4-B130F23BA19F}"/>
              </a:ext>
            </a:extLst>
          </p:cNvPr>
          <p:cNvSpPr>
            <a:spLocks noGrp="1"/>
          </p:cNvSpPr>
          <p:nvPr>
            <p:ph type="body" sz="quarter" idx="17"/>
          </p:nvPr>
        </p:nvSpPr>
        <p:spPr>
          <a:xfrm>
            <a:off x="2397268" y="3053369"/>
            <a:ext cx="2520950" cy="360099"/>
          </a:xfrm>
        </p:spPr>
        <p:txBody>
          <a:bodyPr>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01" name="Espace réservé du texte 4">
            <a:extLst>
              <a:ext uri="{FF2B5EF4-FFF2-40B4-BE49-F238E27FC236}">
                <a16:creationId xmlns:a16="http://schemas.microsoft.com/office/drawing/2014/main" id="{08D40874-3DDB-1042-85D9-7D78753414A2}"/>
              </a:ext>
            </a:extLst>
          </p:cNvPr>
          <p:cNvSpPr>
            <a:spLocks noGrp="1"/>
          </p:cNvSpPr>
          <p:nvPr>
            <p:ph type="body" sz="quarter" idx="19"/>
          </p:nvPr>
        </p:nvSpPr>
        <p:spPr>
          <a:xfrm>
            <a:off x="2397268" y="3637872"/>
            <a:ext cx="2520950" cy="360099"/>
          </a:xfrm>
        </p:spPr>
        <p:txBody>
          <a:bodyPr>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03" name="Espace réservé du texte 4">
            <a:extLst>
              <a:ext uri="{FF2B5EF4-FFF2-40B4-BE49-F238E27FC236}">
                <a16:creationId xmlns:a16="http://schemas.microsoft.com/office/drawing/2014/main" id="{AC50021B-6F85-0149-84EA-1010105189F6}"/>
              </a:ext>
            </a:extLst>
          </p:cNvPr>
          <p:cNvSpPr>
            <a:spLocks noGrp="1"/>
          </p:cNvSpPr>
          <p:nvPr>
            <p:ph type="body" sz="quarter" idx="21"/>
          </p:nvPr>
        </p:nvSpPr>
        <p:spPr>
          <a:xfrm>
            <a:off x="2397268" y="4222375"/>
            <a:ext cx="2520950" cy="360099"/>
          </a:xfrm>
        </p:spPr>
        <p:txBody>
          <a:bodyPr>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05" name="Espace réservé du texte 4">
            <a:extLst>
              <a:ext uri="{FF2B5EF4-FFF2-40B4-BE49-F238E27FC236}">
                <a16:creationId xmlns:a16="http://schemas.microsoft.com/office/drawing/2014/main" id="{F56D289E-3AAA-EC45-90C0-9934D2362A55}"/>
              </a:ext>
            </a:extLst>
          </p:cNvPr>
          <p:cNvSpPr>
            <a:spLocks noGrp="1"/>
          </p:cNvSpPr>
          <p:nvPr>
            <p:ph type="body" sz="quarter" idx="23"/>
          </p:nvPr>
        </p:nvSpPr>
        <p:spPr>
          <a:xfrm>
            <a:off x="2397268" y="4806879"/>
            <a:ext cx="2520950" cy="360099"/>
          </a:xfrm>
        </p:spPr>
        <p:txBody>
          <a:bodyPr>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06" name="Espace réservé du texte 8">
            <a:extLst>
              <a:ext uri="{FF2B5EF4-FFF2-40B4-BE49-F238E27FC236}">
                <a16:creationId xmlns:a16="http://schemas.microsoft.com/office/drawing/2014/main" id="{9300AD24-D8CC-0447-873F-37F612C0756A}"/>
              </a:ext>
            </a:extLst>
          </p:cNvPr>
          <p:cNvSpPr>
            <a:spLocks noGrp="1"/>
          </p:cNvSpPr>
          <p:nvPr>
            <p:ph type="body" sz="quarter" idx="24" hasCustomPrompt="1"/>
          </p:nvPr>
        </p:nvSpPr>
        <p:spPr>
          <a:xfrm>
            <a:off x="5484229" y="1083086"/>
            <a:ext cx="658523" cy="318549"/>
          </a:xfrm>
        </p:spPr>
        <p:txBody>
          <a:bodyPr vert="horz" lIns="0" tIns="0" rIns="0" bIns="0" rtlCol="0" anchor="ctr">
            <a:spAutoFit/>
          </a:bodyPr>
          <a:lstStyle>
            <a:lvl1pPr algn="r">
              <a:buFontTx/>
              <a:buNone/>
              <a:defRPr lang="fr-FR" b="1" dirty="0">
                <a:solidFill>
                  <a:schemeClr val="accent2"/>
                </a:solidFill>
              </a:defRPr>
            </a:lvl1pPr>
          </a:lstStyle>
          <a:p>
            <a:pPr marL="0" lvl="0" indent="0" algn="r">
              <a:buFontTx/>
              <a:buNone/>
            </a:pPr>
            <a:r>
              <a:rPr lang="fr-FR" sz="1000"/>
              <a:t>SLIDE</a:t>
            </a:r>
            <a:br>
              <a:rPr lang="fr-FR"/>
            </a:br>
            <a:r>
              <a:rPr lang="fr-FR"/>
              <a:t>N°X</a:t>
            </a:r>
          </a:p>
        </p:txBody>
      </p:sp>
      <p:sp>
        <p:nvSpPr>
          <p:cNvPr id="109" name="Espace réservé du texte 4">
            <a:extLst>
              <a:ext uri="{FF2B5EF4-FFF2-40B4-BE49-F238E27FC236}">
                <a16:creationId xmlns:a16="http://schemas.microsoft.com/office/drawing/2014/main" id="{80C515A3-2917-F04E-8EF9-B8D6BB3AA14B}"/>
              </a:ext>
            </a:extLst>
          </p:cNvPr>
          <p:cNvSpPr>
            <a:spLocks noGrp="1"/>
          </p:cNvSpPr>
          <p:nvPr>
            <p:ph type="body" sz="quarter" idx="26"/>
          </p:nvPr>
        </p:nvSpPr>
        <p:spPr>
          <a:xfrm>
            <a:off x="6302078" y="1884363"/>
            <a:ext cx="2343157" cy="360099"/>
          </a:xfrm>
        </p:spPr>
        <p:txBody>
          <a:bodyPr wrap="square">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1" name="Espace réservé du texte 4">
            <a:extLst>
              <a:ext uri="{FF2B5EF4-FFF2-40B4-BE49-F238E27FC236}">
                <a16:creationId xmlns:a16="http://schemas.microsoft.com/office/drawing/2014/main" id="{A1C7F87C-E1E8-1448-9DBE-CD9512427196}"/>
              </a:ext>
            </a:extLst>
          </p:cNvPr>
          <p:cNvSpPr>
            <a:spLocks noGrp="1"/>
          </p:cNvSpPr>
          <p:nvPr>
            <p:ph type="body" sz="quarter" idx="28"/>
          </p:nvPr>
        </p:nvSpPr>
        <p:spPr>
          <a:xfrm>
            <a:off x="6302078" y="2468866"/>
            <a:ext cx="2343157" cy="360099"/>
          </a:xfrm>
        </p:spPr>
        <p:txBody>
          <a:bodyPr wrap="square">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3" name="Espace réservé du texte 4">
            <a:extLst>
              <a:ext uri="{FF2B5EF4-FFF2-40B4-BE49-F238E27FC236}">
                <a16:creationId xmlns:a16="http://schemas.microsoft.com/office/drawing/2014/main" id="{14FF84DA-C212-714C-8959-3A3ED40DBE23}"/>
              </a:ext>
            </a:extLst>
          </p:cNvPr>
          <p:cNvSpPr>
            <a:spLocks noGrp="1"/>
          </p:cNvSpPr>
          <p:nvPr>
            <p:ph type="body" sz="quarter" idx="30"/>
          </p:nvPr>
        </p:nvSpPr>
        <p:spPr>
          <a:xfrm>
            <a:off x="6302078" y="3053369"/>
            <a:ext cx="2343157" cy="360099"/>
          </a:xfrm>
        </p:spPr>
        <p:txBody>
          <a:bodyPr wrap="square">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5" name="Espace réservé du texte 4">
            <a:extLst>
              <a:ext uri="{FF2B5EF4-FFF2-40B4-BE49-F238E27FC236}">
                <a16:creationId xmlns:a16="http://schemas.microsoft.com/office/drawing/2014/main" id="{6010E604-BA1B-4F4E-94F9-37A1D03E6491}"/>
              </a:ext>
            </a:extLst>
          </p:cNvPr>
          <p:cNvSpPr>
            <a:spLocks noGrp="1"/>
          </p:cNvSpPr>
          <p:nvPr>
            <p:ph type="body" sz="quarter" idx="32"/>
          </p:nvPr>
        </p:nvSpPr>
        <p:spPr>
          <a:xfrm>
            <a:off x="6302078" y="3637872"/>
            <a:ext cx="2343157" cy="360099"/>
          </a:xfrm>
        </p:spPr>
        <p:txBody>
          <a:bodyPr wrap="square">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7" name="Espace réservé du texte 4">
            <a:extLst>
              <a:ext uri="{FF2B5EF4-FFF2-40B4-BE49-F238E27FC236}">
                <a16:creationId xmlns:a16="http://schemas.microsoft.com/office/drawing/2014/main" id="{37892731-D573-664F-8893-EADD4CBEAA1B}"/>
              </a:ext>
            </a:extLst>
          </p:cNvPr>
          <p:cNvSpPr>
            <a:spLocks noGrp="1"/>
          </p:cNvSpPr>
          <p:nvPr>
            <p:ph type="body" sz="quarter" idx="34"/>
          </p:nvPr>
        </p:nvSpPr>
        <p:spPr>
          <a:xfrm>
            <a:off x="6302078" y="4222375"/>
            <a:ext cx="2343157" cy="360099"/>
          </a:xfrm>
        </p:spPr>
        <p:txBody>
          <a:bodyPr wrap="square">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9" name="Espace réservé du texte 4">
            <a:extLst>
              <a:ext uri="{FF2B5EF4-FFF2-40B4-BE49-F238E27FC236}">
                <a16:creationId xmlns:a16="http://schemas.microsoft.com/office/drawing/2014/main" id="{EE3B2EA8-E277-A544-B33F-53E961CDCC32}"/>
              </a:ext>
            </a:extLst>
          </p:cNvPr>
          <p:cNvSpPr>
            <a:spLocks noGrp="1"/>
          </p:cNvSpPr>
          <p:nvPr>
            <p:ph type="body" sz="quarter" idx="36"/>
          </p:nvPr>
        </p:nvSpPr>
        <p:spPr>
          <a:xfrm>
            <a:off x="6302078" y="4806879"/>
            <a:ext cx="2343157" cy="360099"/>
          </a:xfrm>
        </p:spPr>
        <p:txBody>
          <a:bodyPr wrap="square">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21" name="Espace réservé du texte 4">
            <a:extLst>
              <a:ext uri="{FF2B5EF4-FFF2-40B4-BE49-F238E27FC236}">
                <a16:creationId xmlns:a16="http://schemas.microsoft.com/office/drawing/2014/main" id="{BC19ED37-69C8-BF4C-B4F9-0B51B9E7292D}"/>
              </a:ext>
            </a:extLst>
          </p:cNvPr>
          <p:cNvSpPr>
            <a:spLocks noGrp="1"/>
          </p:cNvSpPr>
          <p:nvPr>
            <p:ph type="body" sz="quarter" idx="38"/>
          </p:nvPr>
        </p:nvSpPr>
        <p:spPr>
          <a:xfrm>
            <a:off x="9643713" y="1884363"/>
            <a:ext cx="2326610" cy="360099"/>
          </a:xfrm>
        </p:spPr>
        <p:txBody>
          <a:bodyPr wrap="square">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23" name="Espace réservé du texte 4">
            <a:extLst>
              <a:ext uri="{FF2B5EF4-FFF2-40B4-BE49-F238E27FC236}">
                <a16:creationId xmlns:a16="http://schemas.microsoft.com/office/drawing/2014/main" id="{17BD7125-7BDE-104D-A76B-A944BA406553}"/>
              </a:ext>
            </a:extLst>
          </p:cNvPr>
          <p:cNvSpPr>
            <a:spLocks noGrp="1"/>
          </p:cNvSpPr>
          <p:nvPr>
            <p:ph type="body" sz="quarter" idx="40"/>
          </p:nvPr>
        </p:nvSpPr>
        <p:spPr>
          <a:xfrm>
            <a:off x="9643713" y="2468866"/>
            <a:ext cx="2326610" cy="360099"/>
          </a:xfrm>
        </p:spPr>
        <p:txBody>
          <a:bodyPr wrap="square">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25" name="Espace réservé du texte 4">
            <a:extLst>
              <a:ext uri="{FF2B5EF4-FFF2-40B4-BE49-F238E27FC236}">
                <a16:creationId xmlns:a16="http://schemas.microsoft.com/office/drawing/2014/main" id="{B0B8C0E8-08CB-FF48-A0C2-241E742BD673}"/>
              </a:ext>
            </a:extLst>
          </p:cNvPr>
          <p:cNvSpPr>
            <a:spLocks noGrp="1"/>
          </p:cNvSpPr>
          <p:nvPr>
            <p:ph type="body" sz="quarter" idx="42"/>
          </p:nvPr>
        </p:nvSpPr>
        <p:spPr>
          <a:xfrm>
            <a:off x="9643713" y="3053369"/>
            <a:ext cx="2326610" cy="360099"/>
          </a:xfrm>
        </p:spPr>
        <p:txBody>
          <a:bodyPr wrap="square">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27" name="Espace réservé du texte 4">
            <a:extLst>
              <a:ext uri="{FF2B5EF4-FFF2-40B4-BE49-F238E27FC236}">
                <a16:creationId xmlns:a16="http://schemas.microsoft.com/office/drawing/2014/main" id="{D1F4D694-CBA8-8346-862E-3FD122935752}"/>
              </a:ext>
            </a:extLst>
          </p:cNvPr>
          <p:cNvSpPr>
            <a:spLocks noGrp="1"/>
          </p:cNvSpPr>
          <p:nvPr>
            <p:ph type="body" sz="quarter" idx="44"/>
          </p:nvPr>
        </p:nvSpPr>
        <p:spPr>
          <a:xfrm>
            <a:off x="9643713" y="3637872"/>
            <a:ext cx="2326610" cy="360099"/>
          </a:xfrm>
        </p:spPr>
        <p:txBody>
          <a:bodyPr wrap="square">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29" name="Espace réservé du texte 4">
            <a:extLst>
              <a:ext uri="{FF2B5EF4-FFF2-40B4-BE49-F238E27FC236}">
                <a16:creationId xmlns:a16="http://schemas.microsoft.com/office/drawing/2014/main" id="{64A1BDC2-9E2E-9349-90EB-BE8C1A46245B}"/>
              </a:ext>
            </a:extLst>
          </p:cNvPr>
          <p:cNvSpPr>
            <a:spLocks noGrp="1"/>
          </p:cNvSpPr>
          <p:nvPr>
            <p:ph type="body" sz="quarter" idx="46"/>
          </p:nvPr>
        </p:nvSpPr>
        <p:spPr>
          <a:xfrm>
            <a:off x="9643713" y="4222375"/>
            <a:ext cx="2326610" cy="360099"/>
          </a:xfrm>
        </p:spPr>
        <p:txBody>
          <a:bodyPr wrap="square">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31" name="Espace réservé du texte 4">
            <a:extLst>
              <a:ext uri="{FF2B5EF4-FFF2-40B4-BE49-F238E27FC236}">
                <a16:creationId xmlns:a16="http://schemas.microsoft.com/office/drawing/2014/main" id="{08227E97-9524-F94F-9D77-34D9D36ECB3B}"/>
              </a:ext>
            </a:extLst>
          </p:cNvPr>
          <p:cNvSpPr>
            <a:spLocks noGrp="1"/>
          </p:cNvSpPr>
          <p:nvPr>
            <p:ph type="body" sz="quarter" idx="48"/>
          </p:nvPr>
        </p:nvSpPr>
        <p:spPr>
          <a:xfrm>
            <a:off x="9643713" y="4806879"/>
            <a:ext cx="2326610" cy="360099"/>
          </a:xfrm>
        </p:spPr>
        <p:txBody>
          <a:bodyPr wrap="square">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32" name="ZoneTexte 131">
            <a:extLst>
              <a:ext uri="{FF2B5EF4-FFF2-40B4-BE49-F238E27FC236}">
                <a16:creationId xmlns:a16="http://schemas.microsoft.com/office/drawing/2014/main" id="{06A29DDF-F810-8146-B005-A5D00BB21F25}"/>
              </a:ext>
            </a:extLst>
          </p:cNvPr>
          <p:cNvSpPr txBox="1"/>
          <p:nvPr userDrawn="1"/>
        </p:nvSpPr>
        <p:spPr>
          <a:xfrm rot="16200000">
            <a:off x="-2708563" y="2708565"/>
            <a:ext cx="6858000" cy="1440873"/>
          </a:xfrm>
          <a:prstGeom prst="rect">
            <a:avLst/>
          </a:prstGeom>
        </p:spPr>
        <p:txBody>
          <a:bodyPr vert="horz" lIns="0" tIns="0" rIns="0" bIns="0" rtlCol="0" anchor="ctr">
            <a:noAutofit/>
          </a:bodyPr>
          <a:lstStyle>
            <a:lvl1pPr algn="ctr">
              <a:lnSpc>
                <a:spcPct val="100000"/>
              </a:lnSpc>
              <a:spcBef>
                <a:spcPts val="0"/>
              </a:spcBef>
              <a:buNone/>
              <a:defRPr sz="8000" b="1" i="0">
                <a:solidFill>
                  <a:schemeClr val="accent6"/>
                </a:solidFill>
                <a:latin typeface="Pole Emploi PRO" panose="02000503040000020004" pitchFamily="2" charset="77"/>
                <a:ea typeface="+mj-ea"/>
                <a:cs typeface="+mj-cs"/>
              </a:defRPr>
            </a:lvl1pPr>
          </a:lstStyle>
          <a:p>
            <a:pPr lvl="0"/>
            <a:r>
              <a:rPr lang="fr-FR">
                <a:solidFill>
                  <a:schemeClr val="accent2"/>
                </a:solidFill>
              </a:rPr>
              <a:t>SOMMAIRE</a:t>
            </a:r>
          </a:p>
        </p:txBody>
      </p:sp>
      <p:sp>
        <p:nvSpPr>
          <p:cNvPr id="136" name="Espace réservé du texte 4">
            <a:extLst>
              <a:ext uri="{FF2B5EF4-FFF2-40B4-BE49-F238E27FC236}">
                <a16:creationId xmlns:a16="http://schemas.microsoft.com/office/drawing/2014/main" id="{2AB3129C-8146-2246-8A53-D0D893F17DCD}"/>
              </a:ext>
            </a:extLst>
          </p:cNvPr>
          <p:cNvSpPr>
            <a:spLocks noGrp="1"/>
          </p:cNvSpPr>
          <p:nvPr>
            <p:ph type="body" sz="quarter" idx="49"/>
          </p:nvPr>
        </p:nvSpPr>
        <p:spPr>
          <a:xfrm>
            <a:off x="6315932" y="1034611"/>
            <a:ext cx="4033413" cy="415498"/>
          </a:xfrm>
        </p:spPr>
        <p:txBody>
          <a:bodyPr vert="horz" wrap="square" lIns="0" tIns="0" rIns="0" bIns="0" rtlCol="0" anchor="ctr">
            <a:spAutoFit/>
          </a:bodyPr>
          <a:lstStyle>
            <a:lvl1pPr marL="0" indent="0">
              <a:buFontTx/>
              <a:buNone/>
              <a:defRPr lang="fr-FR" sz="1500" b="1" cap="all" baseline="0" dirty="0" smtClean="0">
                <a:solidFill>
                  <a:schemeClr val="accent2"/>
                </a:solidFill>
              </a:defRPr>
            </a:lvl1pPr>
          </a:lstStyle>
          <a:p>
            <a:pPr lvl="0"/>
            <a:r>
              <a:rPr lang="fr-FR"/>
              <a:t>Cliquez pour modifier les styles du texte du masque</a:t>
            </a:r>
          </a:p>
        </p:txBody>
      </p:sp>
      <p:sp>
        <p:nvSpPr>
          <p:cNvPr id="44" name="Espace réservé du texte 8">
            <a:extLst>
              <a:ext uri="{FF2B5EF4-FFF2-40B4-BE49-F238E27FC236}">
                <a16:creationId xmlns:a16="http://schemas.microsoft.com/office/drawing/2014/main" id="{71DE631B-149C-494C-98E9-DCC7FC312574}"/>
              </a:ext>
            </a:extLst>
          </p:cNvPr>
          <p:cNvSpPr>
            <a:spLocks noGrp="1"/>
          </p:cNvSpPr>
          <p:nvPr>
            <p:ph type="body" sz="quarter" idx="50" hasCustomPrompt="1"/>
          </p:nvPr>
        </p:nvSpPr>
        <p:spPr>
          <a:xfrm>
            <a:off x="1588784" y="2468866"/>
            <a:ext cx="658523" cy="138499"/>
          </a:xfrm>
        </p:spPr>
        <p:txBody>
          <a:bodyPr vert="horz" lIns="0" tIns="0" rIns="0" bIns="0" rtlCol="0" anchor="ctr">
            <a:spAutoFit/>
          </a:bodyPr>
          <a:lstStyle>
            <a:lvl1pPr algn="r">
              <a:buFontTx/>
              <a:buNone/>
              <a:defRPr lang="fr-FR" sz="1000" b="1" dirty="0">
                <a:solidFill>
                  <a:schemeClr val="accent2"/>
                </a:solidFill>
              </a:defRPr>
            </a:lvl1pPr>
          </a:lstStyle>
          <a:p>
            <a:pPr marL="0" lvl="0" indent="0" algn="r">
              <a:buFontTx/>
              <a:buNone/>
            </a:pPr>
            <a:r>
              <a:rPr lang="fr-FR" sz="1000" err="1"/>
              <a:t>p.X</a:t>
            </a:r>
            <a:endParaRPr lang="fr-FR"/>
          </a:p>
        </p:txBody>
      </p:sp>
      <p:sp>
        <p:nvSpPr>
          <p:cNvPr id="45" name="Espace réservé du texte 8">
            <a:extLst>
              <a:ext uri="{FF2B5EF4-FFF2-40B4-BE49-F238E27FC236}">
                <a16:creationId xmlns:a16="http://schemas.microsoft.com/office/drawing/2014/main" id="{71DE631B-149C-494C-98E9-DCC7FC312574}"/>
              </a:ext>
            </a:extLst>
          </p:cNvPr>
          <p:cNvSpPr>
            <a:spLocks noGrp="1"/>
          </p:cNvSpPr>
          <p:nvPr>
            <p:ph type="body" sz="quarter" idx="51" hasCustomPrompt="1"/>
          </p:nvPr>
        </p:nvSpPr>
        <p:spPr>
          <a:xfrm>
            <a:off x="1591026" y="3053369"/>
            <a:ext cx="658523" cy="138499"/>
          </a:xfrm>
        </p:spPr>
        <p:txBody>
          <a:bodyPr vert="horz" lIns="0" tIns="0" rIns="0" bIns="0" rtlCol="0" anchor="ctr">
            <a:spAutoFit/>
          </a:bodyPr>
          <a:lstStyle>
            <a:lvl1pPr algn="r">
              <a:buFontTx/>
              <a:buNone/>
              <a:defRPr lang="fr-FR" sz="1000" b="1" dirty="0">
                <a:solidFill>
                  <a:schemeClr val="accent2"/>
                </a:solidFill>
              </a:defRPr>
            </a:lvl1pPr>
          </a:lstStyle>
          <a:p>
            <a:pPr marL="0" lvl="0" indent="0" algn="r">
              <a:buFontTx/>
              <a:buNone/>
            </a:pPr>
            <a:r>
              <a:rPr lang="fr-FR" sz="1000" err="1"/>
              <a:t>p.X</a:t>
            </a:r>
            <a:endParaRPr lang="fr-FR"/>
          </a:p>
        </p:txBody>
      </p:sp>
      <p:sp>
        <p:nvSpPr>
          <p:cNvPr id="46" name="Espace réservé du texte 8">
            <a:extLst>
              <a:ext uri="{FF2B5EF4-FFF2-40B4-BE49-F238E27FC236}">
                <a16:creationId xmlns:a16="http://schemas.microsoft.com/office/drawing/2014/main" id="{71DE631B-149C-494C-98E9-DCC7FC312574}"/>
              </a:ext>
            </a:extLst>
          </p:cNvPr>
          <p:cNvSpPr>
            <a:spLocks noGrp="1"/>
          </p:cNvSpPr>
          <p:nvPr>
            <p:ph type="body" sz="quarter" idx="52" hasCustomPrompt="1"/>
          </p:nvPr>
        </p:nvSpPr>
        <p:spPr>
          <a:xfrm>
            <a:off x="1575366" y="3649257"/>
            <a:ext cx="658523" cy="138499"/>
          </a:xfrm>
        </p:spPr>
        <p:txBody>
          <a:bodyPr vert="horz" lIns="0" tIns="0" rIns="0" bIns="0" rtlCol="0" anchor="ctr">
            <a:spAutoFit/>
          </a:bodyPr>
          <a:lstStyle>
            <a:lvl1pPr algn="r">
              <a:buFontTx/>
              <a:buNone/>
              <a:defRPr lang="fr-FR" sz="1000" b="1" dirty="0">
                <a:solidFill>
                  <a:schemeClr val="accent2"/>
                </a:solidFill>
              </a:defRPr>
            </a:lvl1pPr>
          </a:lstStyle>
          <a:p>
            <a:pPr marL="0" lvl="0" indent="0" algn="r">
              <a:buFontTx/>
              <a:buNone/>
            </a:pPr>
            <a:r>
              <a:rPr lang="fr-FR" sz="1000" err="1"/>
              <a:t>p.X</a:t>
            </a:r>
            <a:endParaRPr lang="fr-FR"/>
          </a:p>
        </p:txBody>
      </p:sp>
      <p:sp>
        <p:nvSpPr>
          <p:cNvPr id="47" name="Espace réservé du texte 8">
            <a:extLst>
              <a:ext uri="{FF2B5EF4-FFF2-40B4-BE49-F238E27FC236}">
                <a16:creationId xmlns:a16="http://schemas.microsoft.com/office/drawing/2014/main" id="{71DE631B-149C-494C-98E9-DCC7FC312574}"/>
              </a:ext>
            </a:extLst>
          </p:cNvPr>
          <p:cNvSpPr>
            <a:spLocks noGrp="1"/>
          </p:cNvSpPr>
          <p:nvPr>
            <p:ph type="body" sz="quarter" idx="53" hasCustomPrompt="1"/>
          </p:nvPr>
        </p:nvSpPr>
        <p:spPr>
          <a:xfrm>
            <a:off x="1558116" y="4251737"/>
            <a:ext cx="658523" cy="138499"/>
          </a:xfrm>
        </p:spPr>
        <p:txBody>
          <a:bodyPr vert="horz" lIns="0" tIns="0" rIns="0" bIns="0" rtlCol="0" anchor="ctr">
            <a:spAutoFit/>
          </a:bodyPr>
          <a:lstStyle>
            <a:lvl1pPr algn="r">
              <a:buFontTx/>
              <a:buNone/>
              <a:defRPr lang="fr-FR" sz="1000" b="1" dirty="0">
                <a:solidFill>
                  <a:schemeClr val="accent2"/>
                </a:solidFill>
              </a:defRPr>
            </a:lvl1pPr>
          </a:lstStyle>
          <a:p>
            <a:pPr marL="0" lvl="0" indent="0" algn="r">
              <a:buFontTx/>
              <a:buNone/>
            </a:pPr>
            <a:r>
              <a:rPr lang="fr-FR" sz="1000" err="1"/>
              <a:t>p.X</a:t>
            </a:r>
            <a:endParaRPr lang="fr-FR"/>
          </a:p>
        </p:txBody>
      </p:sp>
      <p:sp>
        <p:nvSpPr>
          <p:cNvPr id="48" name="Espace réservé du texte 8">
            <a:extLst>
              <a:ext uri="{FF2B5EF4-FFF2-40B4-BE49-F238E27FC236}">
                <a16:creationId xmlns:a16="http://schemas.microsoft.com/office/drawing/2014/main" id="{71DE631B-149C-494C-98E9-DCC7FC312574}"/>
              </a:ext>
            </a:extLst>
          </p:cNvPr>
          <p:cNvSpPr>
            <a:spLocks noGrp="1"/>
          </p:cNvSpPr>
          <p:nvPr>
            <p:ph type="body" sz="quarter" idx="54" hasCustomPrompt="1"/>
          </p:nvPr>
        </p:nvSpPr>
        <p:spPr>
          <a:xfrm>
            <a:off x="1575584" y="4813889"/>
            <a:ext cx="658523" cy="138499"/>
          </a:xfrm>
        </p:spPr>
        <p:txBody>
          <a:bodyPr vert="horz" lIns="0" tIns="0" rIns="0" bIns="0" rtlCol="0" anchor="ctr">
            <a:spAutoFit/>
          </a:bodyPr>
          <a:lstStyle>
            <a:lvl1pPr algn="r">
              <a:buFontTx/>
              <a:buNone/>
              <a:defRPr lang="fr-FR" sz="1000" b="1" dirty="0">
                <a:solidFill>
                  <a:schemeClr val="accent2"/>
                </a:solidFill>
              </a:defRPr>
            </a:lvl1pPr>
          </a:lstStyle>
          <a:p>
            <a:pPr marL="0" lvl="0" indent="0" algn="r">
              <a:buFontTx/>
              <a:buNone/>
            </a:pPr>
            <a:r>
              <a:rPr lang="fr-FR" sz="1000" err="1"/>
              <a:t>p.X</a:t>
            </a:r>
            <a:endParaRPr lang="fr-FR"/>
          </a:p>
        </p:txBody>
      </p:sp>
      <p:sp>
        <p:nvSpPr>
          <p:cNvPr id="49" name="Espace réservé du texte 8">
            <a:extLst>
              <a:ext uri="{FF2B5EF4-FFF2-40B4-BE49-F238E27FC236}">
                <a16:creationId xmlns:a16="http://schemas.microsoft.com/office/drawing/2014/main" id="{71DE631B-149C-494C-98E9-DCC7FC312574}"/>
              </a:ext>
            </a:extLst>
          </p:cNvPr>
          <p:cNvSpPr>
            <a:spLocks noGrp="1"/>
          </p:cNvSpPr>
          <p:nvPr>
            <p:ph type="body" sz="quarter" idx="55" hasCustomPrompt="1"/>
          </p:nvPr>
        </p:nvSpPr>
        <p:spPr>
          <a:xfrm>
            <a:off x="5484229" y="1896615"/>
            <a:ext cx="658523" cy="138499"/>
          </a:xfrm>
        </p:spPr>
        <p:txBody>
          <a:bodyPr vert="horz" lIns="0" tIns="0" rIns="0" bIns="0" rtlCol="0" anchor="ctr">
            <a:spAutoFit/>
          </a:bodyPr>
          <a:lstStyle>
            <a:lvl1pPr algn="r">
              <a:buFontTx/>
              <a:buNone/>
              <a:defRPr lang="fr-FR" sz="1000" b="1" dirty="0">
                <a:solidFill>
                  <a:schemeClr val="accent2"/>
                </a:solidFill>
              </a:defRPr>
            </a:lvl1pPr>
          </a:lstStyle>
          <a:p>
            <a:pPr marL="0" lvl="0" indent="0" algn="r">
              <a:buFontTx/>
              <a:buNone/>
            </a:pPr>
            <a:r>
              <a:rPr lang="fr-FR" sz="1000" err="1"/>
              <a:t>p.X</a:t>
            </a:r>
            <a:endParaRPr lang="fr-FR"/>
          </a:p>
        </p:txBody>
      </p:sp>
      <p:sp>
        <p:nvSpPr>
          <p:cNvPr id="50" name="Espace réservé du texte 8">
            <a:extLst>
              <a:ext uri="{FF2B5EF4-FFF2-40B4-BE49-F238E27FC236}">
                <a16:creationId xmlns:a16="http://schemas.microsoft.com/office/drawing/2014/main" id="{71DE631B-149C-494C-98E9-DCC7FC312574}"/>
              </a:ext>
            </a:extLst>
          </p:cNvPr>
          <p:cNvSpPr>
            <a:spLocks noGrp="1"/>
          </p:cNvSpPr>
          <p:nvPr>
            <p:ph type="body" sz="quarter" idx="56" hasCustomPrompt="1"/>
          </p:nvPr>
        </p:nvSpPr>
        <p:spPr>
          <a:xfrm>
            <a:off x="5484229" y="2502905"/>
            <a:ext cx="658523" cy="138499"/>
          </a:xfrm>
        </p:spPr>
        <p:txBody>
          <a:bodyPr vert="horz" lIns="0" tIns="0" rIns="0" bIns="0" rtlCol="0" anchor="ctr">
            <a:spAutoFit/>
          </a:bodyPr>
          <a:lstStyle>
            <a:lvl1pPr algn="r">
              <a:buFontTx/>
              <a:buNone/>
              <a:defRPr lang="fr-FR" sz="1000" b="1" dirty="0">
                <a:solidFill>
                  <a:schemeClr val="accent2"/>
                </a:solidFill>
              </a:defRPr>
            </a:lvl1pPr>
          </a:lstStyle>
          <a:p>
            <a:pPr marL="0" lvl="0" indent="0" algn="r">
              <a:buFontTx/>
              <a:buNone/>
            </a:pPr>
            <a:r>
              <a:rPr lang="fr-FR" sz="1000" err="1"/>
              <a:t>p.X</a:t>
            </a:r>
            <a:endParaRPr lang="fr-FR"/>
          </a:p>
        </p:txBody>
      </p:sp>
      <p:sp>
        <p:nvSpPr>
          <p:cNvPr id="52" name="Espace réservé du texte 8">
            <a:extLst>
              <a:ext uri="{FF2B5EF4-FFF2-40B4-BE49-F238E27FC236}">
                <a16:creationId xmlns:a16="http://schemas.microsoft.com/office/drawing/2014/main" id="{71DE631B-149C-494C-98E9-DCC7FC312574}"/>
              </a:ext>
            </a:extLst>
          </p:cNvPr>
          <p:cNvSpPr>
            <a:spLocks noGrp="1"/>
          </p:cNvSpPr>
          <p:nvPr>
            <p:ph type="body" sz="quarter" idx="57" hasCustomPrompt="1"/>
          </p:nvPr>
        </p:nvSpPr>
        <p:spPr>
          <a:xfrm>
            <a:off x="5484228" y="3053368"/>
            <a:ext cx="658523" cy="138499"/>
          </a:xfrm>
        </p:spPr>
        <p:txBody>
          <a:bodyPr vert="horz" lIns="0" tIns="0" rIns="0" bIns="0" rtlCol="0" anchor="ctr">
            <a:spAutoFit/>
          </a:bodyPr>
          <a:lstStyle>
            <a:lvl1pPr algn="r">
              <a:buFontTx/>
              <a:buNone/>
              <a:defRPr lang="fr-FR" sz="1000" b="1" dirty="0">
                <a:solidFill>
                  <a:schemeClr val="accent2"/>
                </a:solidFill>
              </a:defRPr>
            </a:lvl1pPr>
          </a:lstStyle>
          <a:p>
            <a:pPr marL="0" lvl="0" indent="0" algn="r">
              <a:buFontTx/>
              <a:buNone/>
            </a:pPr>
            <a:r>
              <a:rPr lang="fr-FR" sz="1000" err="1"/>
              <a:t>p.X</a:t>
            </a:r>
            <a:endParaRPr lang="fr-FR"/>
          </a:p>
        </p:txBody>
      </p:sp>
      <p:sp>
        <p:nvSpPr>
          <p:cNvPr id="53" name="Espace réservé du texte 8">
            <a:extLst>
              <a:ext uri="{FF2B5EF4-FFF2-40B4-BE49-F238E27FC236}">
                <a16:creationId xmlns:a16="http://schemas.microsoft.com/office/drawing/2014/main" id="{71DE631B-149C-494C-98E9-DCC7FC312574}"/>
              </a:ext>
            </a:extLst>
          </p:cNvPr>
          <p:cNvSpPr>
            <a:spLocks noGrp="1"/>
          </p:cNvSpPr>
          <p:nvPr>
            <p:ph type="body" sz="quarter" idx="58" hasCustomPrompt="1"/>
          </p:nvPr>
        </p:nvSpPr>
        <p:spPr>
          <a:xfrm>
            <a:off x="5473578" y="3646523"/>
            <a:ext cx="658523" cy="138499"/>
          </a:xfrm>
        </p:spPr>
        <p:txBody>
          <a:bodyPr vert="horz" lIns="0" tIns="0" rIns="0" bIns="0" rtlCol="0" anchor="ctr">
            <a:spAutoFit/>
          </a:bodyPr>
          <a:lstStyle>
            <a:lvl1pPr algn="r">
              <a:buFontTx/>
              <a:buNone/>
              <a:defRPr lang="fr-FR" sz="1000" b="1" dirty="0">
                <a:solidFill>
                  <a:schemeClr val="accent2"/>
                </a:solidFill>
              </a:defRPr>
            </a:lvl1pPr>
          </a:lstStyle>
          <a:p>
            <a:pPr marL="0" lvl="0" indent="0" algn="r">
              <a:buFontTx/>
              <a:buNone/>
            </a:pPr>
            <a:r>
              <a:rPr lang="fr-FR" sz="1000" err="1"/>
              <a:t>p.X</a:t>
            </a:r>
            <a:endParaRPr lang="fr-FR"/>
          </a:p>
        </p:txBody>
      </p:sp>
      <p:sp>
        <p:nvSpPr>
          <p:cNvPr id="54" name="Espace réservé du texte 8">
            <a:extLst>
              <a:ext uri="{FF2B5EF4-FFF2-40B4-BE49-F238E27FC236}">
                <a16:creationId xmlns:a16="http://schemas.microsoft.com/office/drawing/2014/main" id="{71DE631B-149C-494C-98E9-DCC7FC312574}"/>
              </a:ext>
            </a:extLst>
          </p:cNvPr>
          <p:cNvSpPr>
            <a:spLocks noGrp="1"/>
          </p:cNvSpPr>
          <p:nvPr>
            <p:ph type="body" sz="quarter" idx="59" hasCustomPrompt="1"/>
          </p:nvPr>
        </p:nvSpPr>
        <p:spPr>
          <a:xfrm>
            <a:off x="5484227" y="4235609"/>
            <a:ext cx="658523" cy="138499"/>
          </a:xfrm>
        </p:spPr>
        <p:txBody>
          <a:bodyPr vert="horz" lIns="0" tIns="0" rIns="0" bIns="0" rtlCol="0" anchor="ctr">
            <a:spAutoFit/>
          </a:bodyPr>
          <a:lstStyle>
            <a:lvl1pPr algn="r">
              <a:buFontTx/>
              <a:buNone/>
              <a:defRPr lang="fr-FR" sz="1000" b="1" dirty="0">
                <a:solidFill>
                  <a:schemeClr val="accent2"/>
                </a:solidFill>
              </a:defRPr>
            </a:lvl1pPr>
          </a:lstStyle>
          <a:p>
            <a:pPr marL="0" lvl="0" indent="0" algn="r">
              <a:buFontTx/>
              <a:buNone/>
            </a:pPr>
            <a:r>
              <a:rPr lang="fr-FR" sz="1000" err="1"/>
              <a:t>p.X</a:t>
            </a:r>
            <a:endParaRPr lang="fr-FR"/>
          </a:p>
        </p:txBody>
      </p:sp>
      <p:sp>
        <p:nvSpPr>
          <p:cNvPr id="55" name="Espace réservé du texte 8">
            <a:extLst>
              <a:ext uri="{FF2B5EF4-FFF2-40B4-BE49-F238E27FC236}">
                <a16:creationId xmlns:a16="http://schemas.microsoft.com/office/drawing/2014/main" id="{71DE631B-149C-494C-98E9-DCC7FC312574}"/>
              </a:ext>
            </a:extLst>
          </p:cNvPr>
          <p:cNvSpPr>
            <a:spLocks noGrp="1"/>
          </p:cNvSpPr>
          <p:nvPr>
            <p:ph type="body" sz="quarter" idx="60" hasCustomPrompt="1"/>
          </p:nvPr>
        </p:nvSpPr>
        <p:spPr>
          <a:xfrm>
            <a:off x="5484227" y="4824744"/>
            <a:ext cx="658523" cy="138499"/>
          </a:xfrm>
        </p:spPr>
        <p:txBody>
          <a:bodyPr vert="horz" lIns="0" tIns="0" rIns="0" bIns="0" rtlCol="0" anchor="ctr">
            <a:spAutoFit/>
          </a:bodyPr>
          <a:lstStyle>
            <a:lvl1pPr algn="r">
              <a:buFontTx/>
              <a:buNone/>
              <a:defRPr lang="fr-FR" sz="1000" b="1" dirty="0">
                <a:solidFill>
                  <a:schemeClr val="accent2"/>
                </a:solidFill>
              </a:defRPr>
            </a:lvl1pPr>
          </a:lstStyle>
          <a:p>
            <a:pPr marL="0" lvl="0" indent="0" algn="r">
              <a:buFontTx/>
              <a:buNone/>
            </a:pPr>
            <a:r>
              <a:rPr lang="fr-FR" sz="1000" err="1"/>
              <a:t>p.X</a:t>
            </a:r>
            <a:endParaRPr lang="fr-FR"/>
          </a:p>
        </p:txBody>
      </p:sp>
      <p:sp>
        <p:nvSpPr>
          <p:cNvPr id="56" name="Espace réservé du texte 8">
            <a:extLst>
              <a:ext uri="{FF2B5EF4-FFF2-40B4-BE49-F238E27FC236}">
                <a16:creationId xmlns:a16="http://schemas.microsoft.com/office/drawing/2014/main" id="{71DE631B-149C-494C-98E9-DCC7FC312574}"/>
              </a:ext>
            </a:extLst>
          </p:cNvPr>
          <p:cNvSpPr>
            <a:spLocks noGrp="1"/>
          </p:cNvSpPr>
          <p:nvPr>
            <p:ph type="body" sz="quarter" idx="61" hasCustomPrompt="1"/>
          </p:nvPr>
        </p:nvSpPr>
        <p:spPr>
          <a:xfrm>
            <a:off x="8821100" y="1896615"/>
            <a:ext cx="658523" cy="138499"/>
          </a:xfrm>
        </p:spPr>
        <p:txBody>
          <a:bodyPr vert="horz" lIns="0" tIns="0" rIns="0" bIns="0" rtlCol="0" anchor="ctr">
            <a:spAutoFit/>
          </a:bodyPr>
          <a:lstStyle>
            <a:lvl1pPr algn="r">
              <a:buFontTx/>
              <a:buNone/>
              <a:defRPr lang="fr-FR" sz="1000" b="1" dirty="0">
                <a:solidFill>
                  <a:schemeClr val="accent2"/>
                </a:solidFill>
              </a:defRPr>
            </a:lvl1pPr>
          </a:lstStyle>
          <a:p>
            <a:pPr marL="0" lvl="0" indent="0" algn="r">
              <a:buFontTx/>
              <a:buNone/>
            </a:pPr>
            <a:r>
              <a:rPr lang="fr-FR" sz="1000" err="1"/>
              <a:t>p.X</a:t>
            </a:r>
            <a:endParaRPr lang="fr-FR"/>
          </a:p>
        </p:txBody>
      </p:sp>
      <p:sp>
        <p:nvSpPr>
          <p:cNvPr id="57" name="Espace réservé du texte 8">
            <a:extLst>
              <a:ext uri="{FF2B5EF4-FFF2-40B4-BE49-F238E27FC236}">
                <a16:creationId xmlns:a16="http://schemas.microsoft.com/office/drawing/2014/main" id="{71DE631B-149C-494C-98E9-DCC7FC312574}"/>
              </a:ext>
            </a:extLst>
          </p:cNvPr>
          <p:cNvSpPr>
            <a:spLocks noGrp="1"/>
          </p:cNvSpPr>
          <p:nvPr>
            <p:ph type="body" sz="quarter" idx="62" hasCustomPrompt="1"/>
          </p:nvPr>
        </p:nvSpPr>
        <p:spPr>
          <a:xfrm>
            <a:off x="8821100" y="2498836"/>
            <a:ext cx="658523" cy="138499"/>
          </a:xfrm>
        </p:spPr>
        <p:txBody>
          <a:bodyPr vert="horz" lIns="0" tIns="0" rIns="0" bIns="0" rtlCol="0" anchor="ctr">
            <a:spAutoFit/>
          </a:bodyPr>
          <a:lstStyle>
            <a:lvl1pPr algn="r">
              <a:buFontTx/>
              <a:buNone/>
              <a:defRPr lang="fr-FR" sz="1000" b="1" dirty="0">
                <a:solidFill>
                  <a:schemeClr val="accent2"/>
                </a:solidFill>
              </a:defRPr>
            </a:lvl1pPr>
          </a:lstStyle>
          <a:p>
            <a:pPr marL="0" lvl="0" indent="0" algn="r">
              <a:buFontTx/>
              <a:buNone/>
            </a:pPr>
            <a:r>
              <a:rPr lang="fr-FR" sz="1000" err="1"/>
              <a:t>p.X</a:t>
            </a:r>
            <a:endParaRPr lang="fr-FR"/>
          </a:p>
        </p:txBody>
      </p:sp>
      <p:sp>
        <p:nvSpPr>
          <p:cNvPr id="58" name="Espace réservé du texte 8">
            <a:extLst>
              <a:ext uri="{FF2B5EF4-FFF2-40B4-BE49-F238E27FC236}">
                <a16:creationId xmlns:a16="http://schemas.microsoft.com/office/drawing/2014/main" id="{71DE631B-149C-494C-98E9-DCC7FC312574}"/>
              </a:ext>
            </a:extLst>
          </p:cNvPr>
          <p:cNvSpPr>
            <a:spLocks noGrp="1"/>
          </p:cNvSpPr>
          <p:nvPr>
            <p:ph type="body" sz="quarter" idx="63" hasCustomPrompt="1"/>
          </p:nvPr>
        </p:nvSpPr>
        <p:spPr>
          <a:xfrm>
            <a:off x="8815212" y="3090850"/>
            <a:ext cx="658523" cy="138499"/>
          </a:xfrm>
        </p:spPr>
        <p:txBody>
          <a:bodyPr vert="horz" lIns="0" tIns="0" rIns="0" bIns="0" rtlCol="0" anchor="ctr">
            <a:spAutoFit/>
          </a:bodyPr>
          <a:lstStyle>
            <a:lvl1pPr algn="r">
              <a:buFontTx/>
              <a:buNone/>
              <a:defRPr lang="fr-FR" sz="1000" b="1" dirty="0">
                <a:solidFill>
                  <a:schemeClr val="accent2"/>
                </a:solidFill>
              </a:defRPr>
            </a:lvl1pPr>
          </a:lstStyle>
          <a:p>
            <a:pPr marL="0" lvl="0" indent="0" algn="r">
              <a:buFontTx/>
              <a:buNone/>
            </a:pPr>
            <a:r>
              <a:rPr lang="fr-FR" sz="1000" err="1"/>
              <a:t>p.X</a:t>
            </a:r>
            <a:endParaRPr lang="fr-FR"/>
          </a:p>
        </p:txBody>
      </p:sp>
      <p:sp>
        <p:nvSpPr>
          <p:cNvPr id="59" name="Espace réservé du texte 8">
            <a:extLst>
              <a:ext uri="{FF2B5EF4-FFF2-40B4-BE49-F238E27FC236}">
                <a16:creationId xmlns:a16="http://schemas.microsoft.com/office/drawing/2014/main" id="{71DE631B-149C-494C-98E9-DCC7FC312574}"/>
              </a:ext>
            </a:extLst>
          </p:cNvPr>
          <p:cNvSpPr>
            <a:spLocks noGrp="1"/>
          </p:cNvSpPr>
          <p:nvPr>
            <p:ph type="body" sz="quarter" idx="64" hasCustomPrompt="1"/>
          </p:nvPr>
        </p:nvSpPr>
        <p:spPr>
          <a:xfrm>
            <a:off x="8815212" y="3653139"/>
            <a:ext cx="658523" cy="138499"/>
          </a:xfrm>
        </p:spPr>
        <p:txBody>
          <a:bodyPr vert="horz" lIns="0" tIns="0" rIns="0" bIns="0" rtlCol="0" anchor="ctr">
            <a:spAutoFit/>
          </a:bodyPr>
          <a:lstStyle>
            <a:lvl1pPr algn="r">
              <a:buFontTx/>
              <a:buNone/>
              <a:defRPr lang="fr-FR" sz="1000" b="1" dirty="0">
                <a:solidFill>
                  <a:schemeClr val="accent2"/>
                </a:solidFill>
              </a:defRPr>
            </a:lvl1pPr>
          </a:lstStyle>
          <a:p>
            <a:pPr marL="0" lvl="0" indent="0" algn="r">
              <a:buFontTx/>
              <a:buNone/>
            </a:pPr>
            <a:r>
              <a:rPr lang="fr-FR" sz="1000" err="1"/>
              <a:t>p.X</a:t>
            </a:r>
            <a:endParaRPr lang="fr-FR"/>
          </a:p>
        </p:txBody>
      </p:sp>
      <p:sp>
        <p:nvSpPr>
          <p:cNvPr id="60" name="Espace réservé du texte 8">
            <a:extLst>
              <a:ext uri="{FF2B5EF4-FFF2-40B4-BE49-F238E27FC236}">
                <a16:creationId xmlns:a16="http://schemas.microsoft.com/office/drawing/2014/main" id="{71DE631B-149C-494C-98E9-DCC7FC312574}"/>
              </a:ext>
            </a:extLst>
          </p:cNvPr>
          <p:cNvSpPr>
            <a:spLocks noGrp="1"/>
          </p:cNvSpPr>
          <p:nvPr>
            <p:ph type="body" sz="quarter" idx="65" hasCustomPrompt="1"/>
          </p:nvPr>
        </p:nvSpPr>
        <p:spPr>
          <a:xfrm>
            <a:off x="8803847" y="4235609"/>
            <a:ext cx="658523" cy="138499"/>
          </a:xfrm>
        </p:spPr>
        <p:txBody>
          <a:bodyPr vert="horz" lIns="0" tIns="0" rIns="0" bIns="0" rtlCol="0" anchor="ctr">
            <a:spAutoFit/>
          </a:bodyPr>
          <a:lstStyle>
            <a:lvl1pPr algn="r">
              <a:buFontTx/>
              <a:buNone/>
              <a:defRPr lang="fr-FR" sz="1000" b="1" dirty="0">
                <a:solidFill>
                  <a:schemeClr val="accent2"/>
                </a:solidFill>
              </a:defRPr>
            </a:lvl1pPr>
          </a:lstStyle>
          <a:p>
            <a:pPr marL="0" lvl="0" indent="0" algn="r">
              <a:buFontTx/>
              <a:buNone/>
            </a:pPr>
            <a:r>
              <a:rPr lang="fr-FR" sz="1000" err="1"/>
              <a:t>p.X</a:t>
            </a:r>
            <a:endParaRPr lang="fr-FR"/>
          </a:p>
        </p:txBody>
      </p:sp>
      <p:sp>
        <p:nvSpPr>
          <p:cNvPr id="61" name="Espace réservé du texte 8">
            <a:extLst>
              <a:ext uri="{FF2B5EF4-FFF2-40B4-BE49-F238E27FC236}">
                <a16:creationId xmlns:a16="http://schemas.microsoft.com/office/drawing/2014/main" id="{71DE631B-149C-494C-98E9-DCC7FC312574}"/>
              </a:ext>
            </a:extLst>
          </p:cNvPr>
          <p:cNvSpPr>
            <a:spLocks noGrp="1"/>
          </p:cNvSpPr>
          <p:nvPr>
            <p:ph type="body" sz="quarter" idx="66" hasCustomPrompt="1"/>
          </p:nvPr>
        </p:nvSpPr>
        <p:spPr>
          <a:xfrm>
            <a:off x="8815212" y="4816545"/>
            <a:ext cx="658523" cy="138499"/>
          </a:xfrm>
        </p:spPr>
        <p:txBody>
          <a:bodyPr vert="horz" lIns="0" tIns="0" rIns="0" bIns="0" rtlCol="0" anchor="ctr">
            <a:spAutoFit/>
          </a:bodyPr>
          <a:lstStyle>
            <a:lvl1pPr algn="r">
              <a:buFontTx/>
              <a:buNone/>
              <a:defRPr lang="fr-FR" sz="1000" b="1" dirty="0">
                <a:solidFill>
                  <a:schemeClr val="accent2"/>
                </a:solidFill>
              </a:defRPr>
            </a:lvl1pPr>
          </a:lstStyle>
          <a:p>
            <a:pPr marL="0" lvl="0" indent="0" algn="r">
              <a:buFontTx/>
              <a:buNone/>
            </a:pPr>
            <a:r>
              <a:rPr lang="fr-FR" sz="1000" err="1"/>
              <a:t>p.X</a:t>
            </a:r>
            <a:endParaRPr lang="fr-FR"/>
          </a:p>
        </p:txBody>
      </p:sp>
    </p:spTree>
    <p:extLst>
      <p:ext uri="{BB962C8B-B14F-4D97-AF65-F5344CB8AC3E}">
        <p14:creationId xmlns:p14="http://schemas.microsoft.com/office/powerpoint/2010/main" val="68896759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ommaire_4 Chapitre">
    <p:bg>
      <p:bgPr>
        <a:solidFill>
          <a:schemeClr val="accent2"/>
        </a:solidFill>
        <a:effectLst/>
      </p:bgPr>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E618FAA9-4F0B-9E4B-9B89-549E08600961}"/>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51" name="Espace réservé du texte 8">
            <a:extLst>
              <a:ext uri="{FF2B5EF4-FFF2-40B4-BE49-F238E27FC236}">
                <a16:creationId xmlns:a16="http://schemas.microsoft.com/office/drawing/2014/main" id="{8B03DBCA-F295-8746-8DAF-8B3EEA7F430F}"/>
              </a:ext>
            </a:extLst>
          </p:cNvPr>
          <p:cNvSpPr>
            <a:spLocks noGrp="1"/>
          </p:cNvSpPr>
          <p:nvPr>
            <p:ph type="body" sz="quarter" idx="11" hasCustomPrompt="1"/>
          </p:nvPr>
        </p:nvSpPr>
        <p:spPr>
          <a:xfrm>
            <a:off x="1579418" y="1083086"/>
            <a:ext cx="658523" cy="318549"/>
          </a:xfrm>
        </p:spPr>
        <p:txBody>
          <a:bodyPr vert="horz" lIns="0" tIns="0" rIns="0" bIns="0" rtlCol="0" anchor="ctr">
            <a:spAutoFit/>
          </a:bodyPr>
          <a:lstStyle>
            <a:lvl1pPr algn="r">
              <a:buFontTx/>
              <a:buNone/>
              <a:defRPr lang="fr-FR" b="1" dirty="0">
                <a:solidFill>
                  <a:schemeClr val="accent3">
                    <a:lumMod val="20000"/>
                    <a:lumOff val="80000"/>
                  </a:schemeClr>
                </a:solidFill>
              </a:defRPr>
            </a:lvl1pPr>
          </a:lstStyle>
          <a:p>
            <a:pPr marL="0" lvl="0" indent="0" algn="r">
              <a:buFontTx/>
              <a:buNone/>
            </a:pPr>
            <a:r>
              <a:rPr lang="fr-FR" sz="1000"/>
              <a:t>SLIDE</a:t>
            </a:r>
            <a:br>
              <a:rPr lang="fr-FR"/>
            </a:br>
            <a:r>
              <a:rPr lang="fr-FR"/>
              <a:t>N°X</a:t>
            </a:r>
          </a:p>
        </p:txBody>
      </p:sp>
      <p:sp>
        <p:nvSpPr>
          <p:cNvPr id="90" name="Sous-titre 2">
            <a:extLst>
              <a:ext uri="{FF2B5EF4-FFF2-40B4-BE49-F238E27FC236}">
                <a16:creationId xmlns:a16="http://schemas.microsoft.com/office/drawing/2014/main" id="{0E27009F-9B3B-AB4C-9181-36A1E1A55BA0}"/>
              </a:ext>
            </a:extLst>
          </p:cNvPr>
          <p:cNvSpPr>
            <a:spLocks noGrp="1"/>
          </p:cNvSpPr>
          <p:nvPr>
            <p:ph type="subTitle" idx="1" hasCustomPrompt="1"/>
          </p:nvPr>
        </p:nvSpPr>
        <p:spPr>
          <a:xfrm>
            <a:off x="2368382" y="1034611"/>
            <a:ext cx="2333502" cy="415498"/>
          </a:xfrm>
        </p:spPr>
        <p:txBody>
          <a:bodyPr vert="horz" lIns="0" tIns="0" rIns="0" bIns="0" rtlCol="0" anchor="ctr">
            <a:spAutoFit/>
          </a:bodyPr>
          <a:lstStyle>
            <a:lvl1pPr>
              <a:buFontTx/>
              <a:buNone/>
              <a:defRPr lang="fr-FR" sz="1500" b="1" cap="all" baseline="0" dirty="0">
                <a:solidFill>
                  <a:schemeClr val="accent3">
                    <a:lumMod val="20000"/>
                    <a:lumOff val="80000"/>
                  </a:schemeClr>
                </a:solidFill>
              </a:defRPr>
            </a:lvl1pPr>
          </a:lstStyle>
          <a:p>
            <a:pPr marL="0" lvl="0" indent="0">
              <a:buFontTx/>
              <a:buNone/>
            </a:pPr>
            <a:r>
              <a:rPr lang="fr-FR"/>
              <a:t>Modifiez le style des titres</a:t>
            </a:r>
          </a:p>
        </p:txBody>
      </p:sp>
      <p:sp>
        <p:nvSpPr>
          <p:cNvPr id="5" name="Espace réservé du texte 4">
            <a:extLst>
              <a:ext uri="{FF2B5EF4-FFF2-40B4-BE49-F238E27FC236}">
                <a16:creationId xmlns:a16="http://schemas.microsoft.com/office/drawing/2014/main" id="{3C1F99D6-5209-C44E-B121-EB188E2E9A11}"/>
              </a:ext>
            </a:extLst>
          </p:cNvPr>
          <p:cNvSpPr>
            <a:spLocks noGrp="1"/>
          </p:cNvSpPr>
          <p:nvPr>
            <p:ph type="body" sz="quarter" idx="13"/>
          </p:nvPr>
        </p:nvSpPr>
        <p:spPr>
          <a:xfrm>
            <a:off x="2397268" y="1718108"/>
            <a:ext cx="2520950" cy="360099"/>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97" name="Espace réservé du texte 4">
            <a:extLst>
              <a:ext uri="{FF2B5EF4-FFF2-40B4-BE49-F238E27FC236}">
                <a16:creationId xmlns:a16="http://schemas.microsoft.com/office/drawing/2014/main" id="{50C1C02F-4F10-BD47-BB82-7C1361E91CB4}"/>
              </a:ext>
            </a:extLst>
          </p:cNvPr>
          <p:cNvSpPr>
            <a:spLocks noGrp="1"/>
          </p:cNvSpPr>
          <p:nvPr>
            <p:ph type="body" sz="quarter" idx="15"/>
          </p:nvPr>
        </p:nvSpPr>
        <p:spPr>
          <a:xfrm>
            <a:off x="2397268" y="2302611"/>
            <a:ext cx="2520950" cy="360099"/>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99" name="Espace réservé du texte 4">
            <a:extLst>
              <a:ext uri="{FF2B5EF4-FFF2-40B4-BE49-F238E27FC236}">
                <a16:creationId xmlns:a16="http://schemas.microsoft.com/office/drawing/2014/main" id="{59679C81-60C0-7747-87E4-B130F23BA19F}"/>
              </a:ext>
            </a:extLst>
          </p:cNvPr>
          <p:cNvSpPr>
            <a:spLocks noGrp="1"/>
          </p:cNvSpPr>
          <p:nvPr>
            <p:ph type="body" sz="quarter" idx="17"/>
          </p:nvPr>
        </p:nvSpPr>
        <p:spPr>
          <a:xfrm>
            <a:off x="2397268" y="3898497"/>
            <a:ext cx="2520950" cy="360099"/>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01" name="Espace réservé du texte 4">
            <a:extLst>
              <a:ext uri="{FF2B5EF4-FFF2-40B4-BE49-F238E27FC236}">
                <a16:creationId xmlns:a16="http://schemas.microsoft.com/office/drawing/2014/main" id="{08D40874-3DDB-1042-85D9-7D78753414A2}"/>
              </a:ext>
            </a:extLst>
          </p:cNvPr>
          <p:cNvSpPr>
            <a:spLocks noGrp="1"/>
          </p:cNvSpPr>
          <p:nvPr>
            <p:ph type="body" sz="quarter" idx="19"/>
          </p:nvPr>
        </p:nvSpPr>
        <p:spPr>
          <a:xfrm>
            <a:off x="2397268" y="4483000"/>
            <a:ext cx="2520950" cy="360099"/>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03" name="Espace réservé du texte 4">
            <a:extLst>
              <a:ext uri="{FF2B5EF4-FFF2-40B4-BE49-F238E27FC236}">
                <a16:creationId xmlns:a16="http://schemas.microsoft.com/office/drawing/2014/main" id="{AC50021B-6F85-0149-84EA-1010105189F6}"/>
              </a:ext>
            </a:extLst>
          </p:cNvPr>
          <p:cNvSpPr>
            <a:spLocks noGrp="1"/>
          </p:cNvSpPr>
          <p:nvPr>
            <p:ph type="body" sz="quarter" idx="21"/>
          </p:nvPr>
        </p:nvSpPr>
        <p:spPr>
          <a:xfrm>
            <a:off x="2397268" y="5067503"/>
            <a:ext cx="2520950" cy="360099"/>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05" name="Espace réservé du texte 4">
            <a:extLst>
              <a:ext uri="{FF2B5EF4-FFF2-40B4-BE49-F238E27FC236}">
                <a16:creationId xmlns:a16="http://schemas.microsoft.com/office/drawing/2014/main" id="{F56D289E-3AAA-EC45-90C0-9934D2362A55}"/>
              </a:ext>
            </a:extLst>
          </p:cNvPr>
          <p:cNvSpPr>
            <a:spLocks noGrp="1"/>
          </p:cNvSpPr>
          <p:nvPr>
            <p:ph type="body" sz="quarter" idx="23"/>
          </p:nvPr>
        </p:nvSpPr>
        <p:spPr>
          <a:xfrm>
            <a:off x="2397268" y="5652007"/>
            <a:ext cx="2520950" cy="360099"/>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06" name="Espace réservé du texte 8">
            <a:extLst>
              <a:ext uri="{FF2B5EF4-FFF2-40B4-BE49-F238E27FC236}">
                <a16:creationId xmlns:a16="http://schemas.microsoft.com/office/drawing/2014/main" id="{9300AD24-D8CC-0447-873F-37F612C0756A}"/>
              </a:ext>
            </a:extLst>
          </p:cNvPr>
          <p:cNvSpPr>
            <a:spLocks noGrp="1"/>
          </p:cNvSpPr>
          <p:nvPr>
            <p:ph type="body" sz="quarter" idx="24" hasCustomPrompt="1"/>
          </p:nvPr>
        </p:nvSpPr>
        <p:spPr>
          <a:xfrm>
            <a:off x="5484229" y="1083086"/>
            <a:ext cx="658523" cy="318549"/>
          </a:xfrm>
        </p:spPr>
        <p:txBody>
          <a:bodyPr vert="horz" lIns="0" tIns="0" rIns="0" bIns="0" rtlCol="0" anchor="ctr">
            <a:spAutoFit/>
          </a:bodyPr>
          <a:lstStyle>
            <a:lvl1pPr algn="r">
              <a:buFontTx/>
              <a:buNone/>
              <a:defRPr lang="fr-FR" b="1" dirty="0">
                <a:solidFill>
                  <a:schemeClr val="accent3">
                    <a:lumMod val="20000"/>
                    <a:lumOff val="80000"/>
                  </a:schemeClr>
                </a:solidFill>
              </a:defRPr>
            </a:lvl1pPr>
          </a:lstStyle>
          <a:p>
            <a:pPr marL="0" lvl="0" indent="0" algn="r">
              <a:buFontTx/>
              <a:buNone/>
            </a:pPr>
            <a:r>
              <a:rPr lang="fr-FR" sz="1000"/>
              <a:t>SLIDE</a:t>
            </a:r>
            <a:br>
              <a:rPr lang="fr-FR"/>
            </a:br>
            <a:r>
              <a:rPr lang="fr-FR"/>
              <a:t>N°X</a:t>
            </a:r>
          </a:p>
        </p:txBody>
      </p:sp>
      <p:sp>
        <p:nvSpPr>
          <p:cNvPr id="109" name="Espace réservé du texte 4">
            <a:extLst>
              <a:ext uri="{FF2B5EF4-FFF2-40B4-BE49-F238E27FC236}">
                <a16:creationId xmlns:a16="http://schemas.microsoft.com/office/drawing/2014/main" id="{80C515A3-2917-F04E-8EF9-B8D6BB3AA14B}"/>
              </a:ext>
            </a:extLst>
          </p:cNvPr>
          <p:cNvSpPr>
            <a:spLocks noGrp="1"/>
          </p:cNvSpPr>
          <p:nvPr>
            <p:ph type="body" sz="quarter" idx="26"/>
          </p:nvPr>
        </p:nvSpPr>
        <p:spPr>
          <a:xfrm>
            <a:off x="6302078" y="1718108"/>
            <a:ext cx="2343157" cy="360099"/>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1" name="Espace réservé du texte 4">
            <a:extLst>
              <a:ext uri="{FF2B5EF4-FFF2-40B4-BE49-F238E27FC236}">
                <a16:creationId xmlns:a16="http://schemas.microsoft.com/office/drawing/2014/main" id="{A1C7F87C-E1E8-1448-9DBE-CD9512427196}"/>
              </a:ext>
            </a:extLst>
          </p:cNvPr>
          <p:cNvSpPr>
            <a:spLocks noGrp="1"/>
          </p:cNvSpPr>
          <p:nvPr>
            <p:ph type="body" sz="quarter" idx="28"/>
          </p:nvPr>
        </p:nvSpPr>
        <p:spPr>
          <a:xfrm>
            <a:off x="6302078" y="2302611"/>
            <a:ext cx="2343157" cy="360099"/>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3" name="Espace réservé du texte 4">
            <a:extLst>
              <a:ext uri="{FF2B5EF4-FFF2-40B4-BE49-F238E27FC236}">
                <a16:creationId xmlns:a16="http://schemas.microsoft.com/office/drawing/2014/main" id="{14FF84DA-C212-714C-8959-3A3ED40DBE23}"/>
              </a:ext>
            </a:extLst>
          </p:cNvPr>
          <p:cNvSpPr>
            <a:spLocks noGrp="1"/>
          </p:cNvSpPr>
          <p:nvPr>
            <p:ph type="body" sz="quarter" idx="30"/>
          </p:nvPr>
        </p:nvSpPr>
        <p:spPr>
          <a:xfrm>
            <a:off x="6302078" y="3898497"/>
            <a:ext cx="2343157" cy="360099"/>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5" name="Espace réservé du texte 4">
            <a:extLst>
              <a:ext uri="{FF2B5EF4-FFF2-40B4-BE49-F238E27FC236}">
                <a16:creationId xmlns:a16="http://schemas.microsoft.com/office/drawing/2014/main" id="{6010E604-BA1B-4F4E-94F9-37A1D03E6491}"/>
              </a:ext>
            </a:extLst>
          </p:cNvPr>
          <p:cNvSpPr>
            <a:spLocks noGrp="1"/>
          </p:cNvSpPr>
          <p:nvPr>
            <p:ph type="body" sz="quarter" idx="32"/>
          </p:nvPr>
        </p:nvSpPr>
        <p:spPr>
          <a:xfrm>
            <a:off x="6302078" y="4483000"/>
            <a:ext cx="2343157" cy="360099"/>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7" name="Espace réservé du texte 4">
            <a:extLst>
              <a:ext uri="{FF2B5EF4-FFF2-40B4-BE49-F238E27FC236}">
                <a16:creationId xmlns:a16="http://schemas.microsoft.com/office/drawing/2014/main" id="{37892731-D573-664F-8893-EADD4CBEAA1B}"/>
              </a:ext>
            </a:extLst>
          </p:cNvPr>
          <p:cNvSpPr>
            <a:spLocks noGrp="1"/>
          </p:cNvSpPr>
          <p:nvPr>
            <p:ph type="body" sz="quarter" idx="34"/>
          </p:nvPr>
        </p:nvSpPr>
        <p:spPr>
          <a:xfrm>
            <a:off x="6302078" y="5067503"/>
            <a:ext cx="2343157" cy="360099"/>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9" name="Espace réservé du texte 4">
            <a:extLst>
              <a:ext uri="{FF2B5EF4-FFF2-40B4-BE49-F238E27FC236}">
                <a16:creationId xmlns:a16="http://schemas.microsoft.com/office/drawing/2014/main" id="{EE3B2EA8-E277-A544-B33F-53E961CDCC32}"/>
              </a:ext>
            </a:extLst>
          </p:cNvPr>
          <p:cNvSpPr>
            <a:spLocks noGrp="1"/>
          </p:cNvSpPr>
          <p:nvPr>
            <p:ph type="body" sz="quarter" idx="36"/>
          </p:nvPr>
        </p:nvSpPr>
        <p:spPr>
          <a:xfrm>
            <a:off x="6302078" y="5652007"/>
            <a:ext cx="2343157" cy="360099"/>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25" name="Espace réservé du texte 4">
            <a:extLst>
              <a:ext uri="{FF2B5EF4-FFF2-40B4-BE49-F238E27FC236}">
                <a16:creationId xmlns:a16="http://schemas.microsoft.com/office/drawing/2014/main" id="{B0B8C0E8-08CB-FF48-A0C2-241E742BD673}"/>
              </a:ext>
            </a:extLst>
          </p:cNvPr>
          <p:cNvSpPr>
            <a:spLocks noGrp="1"/>
          </p:cNvSpPr>
          <p:nvPr>
            <p:ph type="body" sz="quarter" idx="42"/>
          </p:nvPr>
        </p:nvSpPr>
        <p:spPr>
          <a:xfrm>
            <a:off x="9643713" y="3898497"/>
            <a:ext cx="2326610" cy="360099"/>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27" name="Espace réservé du texte 4">
            <a:extLst>
              <a:ext uri="{FF2B5EF4-FFF2-40B4-BE49-F238E27FC236}">
                <a16:creationId xmlns:a16="http://schemas.microsoft.com/office/drawing/2014/main" id="{D1F4D694-CBA8-8346-862E-3FD122935752}"/>
              </a:ext>
            </a:extLst>
          </p:cNvPr>
          <p:cNvSpPr>
            <a:spLocks noGrp="1"/>
          </p:cNvSpPr>
          <p:nvPr>
            <p:ph type="body" sz="quarter" idx="44"/>
          </p:nvPr>
        </p:nvSpPr>
        <p:spPr>
          <a:xfrm>
            <a:off x="9643713" y="4483000"/>
            <a:ext cx="2326610" cy="360099"/>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29" name="Espace réservé du texte 4">
            <a:extLst>
              <a:ext uri="{FF2B5EF4-FFF2-40B4-BE49-F238E27FC236}">
                <a16:creationId xmlns:a16="http://schemas.microsoft.com/office/drawing/2014/main" id="{64A1BDC2-9E2E-9349-90EB-BE8C1A46245B}"/>
              </a:ext>
            </a:extLst>
          </p:cNvPr>
          <p:cNvSpPr>
            <a:spLocks noGrp="1"/>
          </p:cNvSpPr>
          <p:nvPr>
            <p:ph type="body" sz="quarter" idx="46"/>
          </p:nvPr>
        </p:nvSpPr>
        <p:spPr>
          <a:xfrm>
            <a:off x="9643713" y="5067503"/>
            <a:ext cx="2326610" cy="360099"/>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31" name="Espace réservé du texte 4">
            <a:extLst>
              <a:ext uri="{FF2B5EF4-FFF2-40B4-BE49-F238E27FC236}">
                <a16:creationId xmlns:a16="http://schemas.microsoft.com/office/drawing/2014/main" id="{08227E97-9524-F94F-9D77-34D9D36ECB3B}"/>
              </a:ext>
            </a:extLst>
          </p:cNvPr>
          <p:cNvSpPr>
            <a:spLocks noGrp="1"/>
          </p:cNvSpPr>
          <p:nvPr>
            <p:ph type="body" sz="quarter" idx="48"/>
          </p:nvPr>
        </p:nvSpPr>
        <p:spPr>
          <a:xfrm>
            <a:off x="9643713" y="5652007"/>
            <a:ext cx="2326610" cy="360099"/>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32" name="ZoneTexte 131">
            <a:extLst>
              <a:ext uri="{FF2B5EF4-FFF2-40B4-BE49-F238E27FC236}">
                <a16:creationId xmlns:a16="http://schemas.microsoft.com/office/drawing/2014/main" id="{06A29DDF-F810-8146-B005-A5D00BB21F25}"/>
              </a:ext>
            </a:extLst>
          </p:cNvPr>
          <p:cNvSpPr txBox="1"/>
          <p:nvPr userDrawn="1"/>
        </p:nvSpPr>
        <p:spPr>
          <a:xfrm rot="16200000">
            <a:off x="-2708563" y="2708565"/>
            <a:ext cx="6858000" cy="1440873"/>
          </a:xfrm>
          <a:prstGeom prst="rect">
            <a:avLst/>
          </a:prstGeom>
        </p:spPr>
        <p:txBody>
          <a:bodyPr vert="horz" lIns="0" tIns="0" rIns="0" bIns="0" rtlCol="0" anchor="ctr">
            <a:noAutofit/>
          </a:bodyPr>
          <a:lstStyle>
            <a:lvl1pPr algn="ctr">
              <a:lnSpc>
                <a:spcPct val="100000"/>
              </a:lnSpc>
              <a:spcBef>
                <a:spcPts val="0"/>
              </a:spcBef>
              <a:buNone/>
              <a:defRPr sz="8000" b="1" i="0">
                <a:solidFill>
                  <a:schemeClr val="accent6"/>
                </a:solidFill>
                <a:latin typeface="Pole Emploi PRO" panose="02000503040000020004" pitchFamily="2" charset="77"/>
                <a:ea typeface="+mj-ea"/>
                <a:cs typeface="+mj-cs"/>
              </a:defRPr>
            </a:lvl1pPr>
          </a:lstStyle>
          <a:p>
            <a:pPr lvl="0"/>
            <a:r>
              <a:rPr lang="fr-FR">
                <a:solidFill>
                  <a:schemeClr val="accent3">
                    <a:lumMod val="20000"/>
                    <a:lumOff val="80000"/>
                  </a:schemeClr>
                </a:solidFill>
              </a:rPr>
              <a:t>SOMMAIRE</a:t>
            </a:r>
          </a:p>
        </p:txBody>
      </p:sp>
      <p:sp>
        <p:nvSpPr>
          <p:cNvPr id="136" name="Espace réservé du texte 4">
            <a:extLst>
              <a:ext uri="{FF2B5EF4-FFF2-40B4-BE49-F238E27FC236}">
                <a16:creationId xmlns:a16="http://schemas.microsoft.com/office/drawing/2014/main" id="{2AB3129C-8146-2246-8A53-D0D893F17DCD}"/>
              </a:ext>
            </a:extLst>
          </p:cNvPr>
          <p:cNvSpPr>
            <a:spLocks noGrp="1"/>
          </p:cNvSpPr>
          <p:nvPr>
            <p:ph type="body" sz="quarter" idx="49" hasCustomPrompt="1"/>
          </p:nvPr>
        </p:nvSpPr>
        <p:spPr>
          <a:xfrm>
            <a:off x="6302078" y="1034611"/>
            <a:ext cx="2661813" cy="415498"/>
          </a:xfrm>
        </p:spPr>
        <p:txBody>
          <a:bodyPr vert="horz" wrap="square" lIns="0" tIns="0" rIns="0" bIns="0" rtlCol="0" anchor="ctr">
            <a:spAutoFit/>
          </a:bodyPr>
          <a:lstStyle>
            <a:lvl1pPr marL="0" indent="0">
              <a:buFontTx/>
              <a:buNone/>
              <a:defRPr lang="fr-FR" sz="1500" b="1" cap="all" baseline="0" dirty="0" smtClean="0">
                <a:solidFill>
                  <a:schemeClr val="accent3">
                    <a:lumMod val="20000"/>
                    <a:lumOff val="80000"/>
                  </a:schemeClr>
                </a:solidFill>
              </a:defRPr>
            </a:lvl1pPr>
          </a:lstStyle>
          <a:p>
            <a:pPr lvl="0"/>
            <a:r>
              <a:rPr lang="fr-FR"/>
              <a:t>modifier les styles du texte du masque</a:t>
            </a:r>
          </a:p>
        </p:txBody>
      </p:sp>
      <p:sp>
        <p:nvSpPr>
          <p:cNvPr id="44" name="Espace réservé du texte 8">
            <a:extLst>
              <a:ext uri="{FF2B5EF4-FFF2-40B4-BE49-F238E27FC236}">
                <a16:creationId xmlns:a16="http://schemas.microsoft.com/office/drawing/2014/main" id="{FF247E95-9BDF-E249-A3DF-958A93B8D904}"/>
              </a:ext>
            </a:extLst>
          </p:cNvPr>
          <p:cNvSpPr>
            <a:spLocks noGrp="1"/>
          </p:cNvSpPr>
          <p:nvPr>
            <p:ph type="body" sz="quarter" idx="50" hasCustomPrompt="1"/>
          </p:nvPr>
        </p:nvSpPr>
        <p:spPr>
          <a:xfrm>
            <a:off x="1579418" y="3313668"/>
            <a:ext cx="658523" cy="318549"/>
          </a:xfrm>
        </p:spPr>
        <p:txBody>
          <a:bodyPr vert="horz" lIns="0" tIns="0" rIns="0" bIns="0" rtlCol="0" anchor="ctr">
            <a:spAutoFit/>
          </a:bodyPr>
          <a:lstStyle>
            <a:lvl1pPr algn="r">
              <a:buFontTx/>
              <a:buNone/>
              <a:defRPr lang="fr-FR" b="1" dirty="0">
                <a:solidFill>
                  <a:schemeClr val="accent3">
                    <a:lumMod val="20000"/>
                    <a:lumOff val="80000"/>
                  </a:schemeClr>
                </a:solidFill>
              </a:defRPr>
            </a:lvl1pPr>
          </a:lstStyle>
          <a:p>
            <a:pPr marL="0" lvl="0" indent="0" algn="r">
              <a:buFontTx/>
              <a:buNone/>
            </a:pPr>
            <a:r>
              <a:rPr lang="fr-FR" sz="1000"/>
              <a:t>SLIDE</a:t>
            </a:r>
            <a:br>
              <a:rPr lang="fr-FR"/>
            </a:br>
            <a:r>
              <a:rPr lang="fr-FR"/>
              <a:t>N°X</a:t>
            </a:r>
          </a:p>
        </p:txBody>
      </p:sp>
      <p:sp>
        <p:nvSpPr>
          <p:cNvPr id="46" name="Espace réservé du texte 8">
            <a:extLst>
              <a:ext uri="{FF2B5EF4-FFF2-40B4-BE49-F238E27FC236}">
                <a16:creationId xmlns:a16="http://schemas.microsoft.com/office/drawing/2014/main" id="{6C76B0C8-6023-6E4B-9385-0E7284F96FB6}"/>
              </a:ext>
            </a:extLst>
          </p:cNvPr>
          <p:cNvSpPr>
            <a:spLocks noGrp="1"/>
          </p:cNvSpPr>
          <p:nvPr>
            <p:ph type="body" sz="quarter" idx="51" hasCustomPrompt="1"/>
          </p:nvPr>
        </p:nvSpPr>
        <p:spPr>
          <a:xfrm>
            <a:off x="5511938" y="3313668"/>
            <a:ext cx="658523" cy="318549"/>
          </a:xfrm>
        </p:spPr>
        <p:txBody>
          <a:bodyPr vert="horz" lIns="0" tIns="0" rIns="0" bIns="0" rtlCol="0" anchor="ctr">
            <a:spAutoFit/>
          </a:bodyPr>
          <a:lstStyle>
            <a:lvl1pPr algn="r">
              <a:buFontTx/>
              <a:buNone/>
              <a:defRPr lang="fr-FR" b="1" dirty="0">
                <a:solidFill>
                  <a:schemeClr val="accent3">
                    <a:lumMod val="20000"/>
                    <a:lumOff val="80000"/>
                  </a:schemeClr>
                </a:solidFill>
              </a:defRPr>
            </a:lvl1pPr>
          </a:lstStyle>
          <a:p>
            <a:pPr marL="0" lvl="0" indent="0" algn="r">
              <a:buFontTx/>
              <a:buNone/>
            </a:pPr>
            <a:r>
              <a:rPr lang="fr-FR" sz="1000"/>
              <a:t>SLIDE</a:t>
            </a:r>
            <a:br>
              <a:rPr lang="fr-FR"/>
            </a:br>
            <a:r>
              <a:rPr lang="fr-FR"/>
              <a:t>N°X</a:t>
            </a:r>
          </a:p>
        </p:txBody>
      </p:sp>
      <p:sp>
        <p:nvSpPr>
          <p:cNvPr id="47" name="Espace réservé du texte 4">
            <a:extLst>
              <a:ext uri="{FF2B5EF4-FFF2-40B4-BE49-F238E27FC236}">
                <a16:creationId xmlns:a16="http://schemas.microsoft.com/office/drawing/2014/main" id="{3D145A80-9C04-664C-B990-9CBD8421E0F8}"/>
              </a:ext>
            </a:extLst>
          </p:cNvPr>
          <p:cNvSpPr>
            <a:spLocks noGrp="1"/>
          </p:cNvSpPr>
          <p:nvPr>
            <p:ph type="body" sz="quarter" idx="52"/>
          </p:nvPr>
        </p:nvSpPr>
        <p:spPr>
          <a:xfrm>
            <a:off x="6302078" y="3265193"/>
            <a:ext cx="4033413" cy="415498"/>
          </a:xfrm>
        </p:spPr>
        <p:txBody>
          <a:bodyPr vert="horz" wrap="square" lIns="0" tIns="0" rIns="0" bIns="0" rtlCol="0" anchor="ctr">
            <a:spAutoFit/>
          </a:bodyPr>
          <a:lstStyle>
            <a:lvl1pPr marL="0" indent="0">
              <a:buFontTx/>
              <a:buNone/>
              <a:defRPr lang="fr-FR" sz="1500" b="1" cap="all" baseline="0" dirty="0" smtClean="0">
                <a:solidFill>
                  <a:schemeClr val="accent3">
                    <a:lumMod val="20000"/>
                    <a:lumOff val="80000"/>
                  </a:schemeClr>
                </a:solidFill>
              </a:defRPr>
            </a:lvl1pPr>
          </a:lstStyle>
          <a:p>
            <a:pPr lvl="0"/>
            <a:r>
              <a:rPr lang="fr-FR"/>
              <a:t>Cliquez pour modifier les styles du texte du masque</a:t>
            </a:r>
          </a:p>
        </p:txBody>
      </p:sp>
      <p:sp>
        <p:nvSpPr>
          <p:cNvPr id="48" name="Espace réservé du texte 4">
            <a:extLst>
              <a:ext uri="{FF2B5EF4-FFF2-40B4-BE49-F238E27FC236}">
                <a16:creationId xmlns:a16="http://schemas.microsoft.com/office/drawing/2014/main" id="{78E7B9C9-9FDD-0644-8497-F0CA8E5F4550}"/>
              </a:ext>
            </a:extLst>
          </p:cNvPr>
          <p:cNvSpPr>
            <a:spLocks noGrp="1"/>
          </p:cNvSpPr>
          <p:nvPr>
            <p:ph type="body" sz="quarter" idx="53" hasCustomPrompt="1"/>
          </p:nvPr>
        </p:nvSpPr>
        <p:spPr>
          <a:xfrm>
            <a:off x="2397268" y="3279047"/>
            <a:ext cx="2661813" cy="415498"/>
          </a:xfrm>
        </p:spPr>
        <p:txBody>
          <a:bodyPr vert="horz" wrap="square" lIns="0" tIns="0" rIns="0" bIns="0" rtlCol="0" anchor="ctr">
            <a:spAutoFit/>
          </a:bodyPr>
          <a:lstStyle>
            <a:lvl1pPr marL="0" indent="0">
              <a:buFontTx/>
              <a:buNone/>
              <a:defRPr lang="fr-FR" sz="1500" b="1" cap="all" baseline="0" dirty="0" smtClean="0">
                <a:solidFill>
                  <a:schemeClr val="accent3">
                    <a:lumMod val="20000"/>
                    <a:lumOff val="80000"/>
                  </a:schemeClr>
                </a:solidFill>
              </a:defRPr>
            </a:lvl1pPr>
          </a:lstStyle>
          <a:p>
            <a:pPr lvl="0"/>
            <a:r>
              <a:rPr lang="fr-FR"/>
              <a:t>modifier les styles du texte du masque</a:t>
            </a:r>
          </a:p>
        </p:txBody>
      </p:sp>
      <p:sp>
        <p:nvSpPr>
          <p:cNvPr id="45" name="Espace réservé du texte 8">
            <a:extLst>
              <a:ext uri="{FF2B5EF4-FFF2-40B4-BE49-F238E27FC236}">
                <a16:creationId xmlns:a16="http://schemas.microsoft.com/office/drawing/2014/main" id="{71DE631B-149C-494C-98E9-DCC7FC312574}"/>
              </a:ext>
            </a:extLst>
          </p:cNvPr>
          <p:cNvSpPr>
            <a:spLocks noGrp="1"/>
          </p:cNvSpPr>
          <p:nvPr>
            <p:ph type="body" sz="quarter" idx="55" hasCustomPrompt="1"/>
          </p:nvPr>
        </p:nvSpPr>
        <p:spPr>
          <a:xfrm>
            <a:off x="1588784" y="1718108"/>
            <a:ext cx="658523" cy="138499"/>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49" name="Espace réservé du texte 8">
            <a:extLst>
              <a:ext uri="{FF2B5EF4-FFF2-40B4-BE49-F238E27FC236}">
                <a16:creationId xmlns:a16="http://schemas.microsoft.com/office/drawing/2014/main" id="{71DE631B-149C-494C-98E9-DCC7FC312574}"/>
              </a:ext>
            </a:extLst>
          </p:cNvPr>
          <p:cNvSpPr>
            <a:spLocks noGrp="1"/>
          </p:cNvSpPr>
          <p:nvPr>
            <p:ph type="body" sz="quarter" idx="56" hasCustomPrompt="1"/>
          </p:nvPr>
        </p:nvSpPr>
        <p:spPr>
          <a:xfrm>
            <a:off x="1588784" y="2302611"/>
            <a:ext cx="658523" cy="138499"/>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0" name="Espace réservé du texte 8">
            <a:extLst>
              <a:ext uri="{FF2B5EF4-FFF2-40B4-BE49-F238E27FC236}">
                <a16:creationId xmlns:a16="http://schemas.microsoft.com/office/drawing/2014/main" id="{71DE631B-149C-494C-98E9-DCC7FC312574}"/>
              </a:ext>
            </a:extLst>
          </p:cNvPr>
          <p:cNvSpPr>
            <a:spLocks noGrp="1"/>
          </p:cNvSpPr>
          <p:nvPr>
            <p:ph type="body" sz="quarter" idx="57" hasCustomPrompt="1"/>
          </p:nvPr>
        </p:nvSpPr>
        <p:spPr>
          <a:xfrm>
            <a:off x="5484228" y="1744333"/>
            <a:ext cx="658523" cy="138499"/>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2" name="Espace réservé du texte 8">
            <a:extLst>
              <a:ext uri="{FF2B5EF4-FFF2-40B4-BE49-F238E27FC236}">
                <a16:creationId xmlns:a16="http://schemas.microsoft.com/office/drawing/2014/main" id="{71DE631B-149C-494C-98E9-DCC7FC312574}"/>
              </a:ext>
            </a:extLst>
          </p:cNvPr>
          <p:cNvSpPr>
            <a:spLocks noGrp="1"/>
          </p:cNvSpPr>
          <p:nvPr>
            <p:ph type="body" sz="quarter" idx="58" hasCustomPrompt="1"/>
          </p:nvPr>
        </p:nvSpPr>
        <p:spPr>
          <a:xfrm>
            <a:off x="5484227" y="2302610"/>
            <a:ext cx="658523" cy="138499"/>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3" name="Espace réservé du texte 8">
            <a:extLst>
              <a:ext uri="{FF2B5EF4-FFF2-40B4-BE49-F238E27FC236}">
                <a16:creationId xmlns:a16="http://schemas.microsoft.com/office/drawing/2014/main" id="{71DE631B-149C-494C-98E9-DCC7FC312574}"/>
              </a:ext>
            </a:extLst>
          </p:cNvPr>
          <p:cNvSpPr>
            <a:spLocks noGrp="1"/>
          </p:cNvSpPr>
          <p:nvPr>
            <p:ph type="body" sz="quarter" idx="59" hasCustomPrompt="1"/>
          </p:nvPr>
        </p:nvSpPr>
        <p:spPr>
          <a:xfrm>
            <a:off x="1588784" y="3898171"/>
            <a:ext cx="658523" cy="138499"/>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4" name="Espace réservé du texte 8">
            <a:extLst>
              <a:ext uri="{FF2B5EF4-FFF2-40B4-BE49-F238E27FC236}">
                <a16:creationId xmlns:a16="http://schemas.microsoft.com/office/drawing/2014/main" id="{71DE631B-149C-494C-98E9-DCC7FC312574}"/>
              </a:ext>
            </a:extLst>
          </p:cNvPr>
          <p:cNvSpPr>
            <a:spLocks noGrp="1"/>
          </p:cNvSpPr>
          <p:nvPr>
            <p:ph type="body" sz="quarter" idx="60" hasCustomPrompt="1"/>
          </p:nvPr>
        </p:nvSpPr>
        <p:spPr>
          <a:xfrm>
            <a:off x="1588784" y="4484054"/>
            <a:ext cx="658523" cy="138499"/>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5" name="Espace réservé du texte 8">
            <a:extLst>
              <a:ext uri="{FF2B5EF4-FFF2-40B4-BE49-F238E27FC236}">
                <a16:creationId xmlns:a16="http://schemas.microsoft.com/office/drawing/2014/main" id="{71DE631B-149C-494C-98E9-DCC7FC312574}"/>
              </a:ext>
            </a:extLst>
          </p:cNvPr>
          <p:cNvSpPr>
            <a:spLocks noGrp="1"/>
          </p:cNvSpPr>
          <p:nvPr>
            <p:ph type="body" sz="quarter" idx="61" hasCustomPrompt="1"/>
          </p:nvPr>
        </p:nvSpPr>
        <p:spPr>
          <a:xfrm>
            <a:off x="1588784" y="5067503"/>
            <a:ext cx="658523" cy="138499"/>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6" name="Espace réservé du texte 8">
            <a:extLst>
              <a:ext uri="{FF2B5EF4-FFF2-40B4-BE49-F238E27FC236}">
                <a16:creationId xmlns:a16="http://schemas.microsoft.com/office/drawing/2014/main" id="{71DE631B-149C-494C-98E9-DCC7FC312574}"/>
              </a:ext>
            </a:extLst>
          </p:cNvPr>
          <p:cNvSpPr>
            <a:spLocks noGrp="1"/>
          </p:cNvSpPr>
          <p:nvPr>
            <p:ph type="body" sz="quarter" idx="62" hasCustomPrompt="1"/>
          </p:nvPr>
        </p:nvSpPr>
        <p:spPr>
          <a:xfrm>
            <a:off x="1575366" y="5650952"/>
            <a:ext cx="658523" cy="138499"/>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7" name="Espace réservé du texte 8">
            <a:extLst>
              <a:ext uri="{FF2B5EF4-FFF2-40B4-BE49-F238E27FC236}">
                <a16:creationId xmlns:a16="http://schemas.microsoft.com/office/drawing/2014/main" id="{71DE631B-149C-494C-98E9-DCC7FC312574}"/>
              </a:ext>
            </a:extLst>
          </p:cNvPr>
          <p:cNvSpPr>
            <a:spLocks noGrp="1"/>
          </p:cNvSpPr>
          <p:nvPr>
            <p:ph type="body" sz="quarter" idx="63" hasCustomPrompt="1"/>
          </p:nvPr>
        </p:nvSpPr>
        <p:spPr>
          <a:xfrm>
            <a:off x="5511938" y="3911687"/>
            <a:ext cx="658523" cy="138499"/>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8" name="Espace réservé du texte 8">
            <a:extLst>
              <a:ext uri="{FF2B5EF4-FFF2-40B4-BE49-F238E27FC236}">
                <a16:creationId xmlns:a16="http://schemas.microsoft.com/office/drawing/2014/main" id="{71DE631B-149C-494C-98E9-DCC7FC312574}"/>
              </a:ext>
            </a:extLst>
          </p:cNvPr>
          <p:cNvSpPr>
            <a:spLocks noGrp="1"/>
          </p:cNvSpPr>
          <p:nvPr>
            <p:ph type="body" sz="quarter" idx="64" hasCustomPrompt="1"/>
          </p:nvPr>
        </p:nvSpPr>
        <p:spPr>
          <a:xfrm>
            <a:off x="5511937" y="4478932"/>
            <a:ext cx="658523" cy="138499"/>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9" name="Espace réservé du texte 8">
            <a:extLst>
              <a:ext uri="{FF2B5EF4-FFF2-40B4-BE49-F238E27FC236}">
                <a16:creationId xmlns:a16="http://schemas.microsoft.com/office/drawing/2014/main" id="{71DE631B-149C-494C-98E9-DCC7FC312574}"/>
              </a:ext>
            </a:extLst>
          </p:cNvPr>
          <p:cNvSpPr>
            <a:spLocks noGrp="1"/>
          </p:cNvSpPr>
          <p:nvPr>
            <p:ph type="body" sz="quarter" idx="65" hasCustomPrompt="1"/>
          </p:nvPr>
        </p:nvSpPr>
        <p:spPr>
          <a:xfrm>
            <a:off x="5511936" y="5068250"/>
            <a:ext cx="658523" cy="138499"/>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60" name="Espace réservé du texte 8">
            <a:extLst>
              <a:ext uri="{FF2B5EF4-FFF2-40B4-BE49-F238E27FC236}">
                <a16:creationId xmlns:a16="http://schemas.microsoft.com/office/drawing/2014/main" id="{71DE631B-149C-494C-98E9-DCC7FC312574}"/>
              </a:ext>
            </a:extLst>
          </p:cNvPr>
          <p:cNvSpPr>
            <a:spLocks noGrp="1"/>
          </p:cNvSpPr>
          <p:nvPr>
            <p:ph type="body" sz="quarter" idx="66" hasCustomPrompt="1"/>
          </p:nvPr>
        </p:nvSpPr>
        <p:spPr>
          <a:xfrm>
            <a:off x="5511935" y="5650951"/>
            <a:ext cx="658523" cy="138499"/>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61" name="Espace réservé du texte 8">
            <a:extLst>
              <a:ext uri="{FF2B5EF4-FFF2-40B4-BE49-F238E27FC236}">
                <a16:creationId xmlns:a16="http://schemas.microsoft.com/office/drawing/2014/main" id="{71DE631B-149C-494C-98E9-DCC7FC312574}"/>
              </a:ext>
            </a:extLst>
          </p:cNvPr>
          <p:cNvSpPr>
            <a:spLocks noGrp="1"/>
          </p:cNvSpPr>
          <p:nvPr>
            <p:ph type="body" sz="quarter" idx="67" hasCustomPrompt="1"/>
          </p:nvPr>
        </p:nvSpPr>
        <p:spPr>
          <a:xfrm>
            <a:off x="8815212" y="3911687"/>
            <a:ext cx="658523" cy="138499"/>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62" name="Espace réservé du texte 8">
            <a:extLst>
              <a:ext uri="{FF2B5EF4-FFF2-40B4-BE49-F238E27FC236}">
                <a16:creationId xmlns:a16="http://schemas.microsoft.com/office/drawing/2014/main" id="{71DE631B-149C-494C-98E9-DCC7FC312574}"/>
              </a:ext>
            </a:extLst>
          </p:cNvPr>
          <p:cNvSpPr>
            <a:spLocks noGrp="1"/>
          </p:cNvSpPr>
          <p:nvPr>
            <p:ph type="body" sz="quarter" idx="68" hasCustomPrompt="1"/>
          </p:nvPr>
        </p:nvSpPr>
        <p:spPr>
          <a:xfrm>
            <a:off x="8815211" y="4482275"/>
            <a:ext cx="658523" cy="138499"/>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63" name="Espace réservé du texte 8">
            <a:extLst>
              <a:ext uri="{FF2B5EF4-FFF2-40B4-BE49-F238E27FC236}">
                <a16:creationId xmlns:a16="http://schemas.microsoft.com/office/drawing/2014/main" id="{71DE631B-149C-494C-98E9-DCC7FC312574}"/>
              </a:ext>
            </a:extLst>
          </p:cNvPr>
          <p:cNvSpPr>
            <a:spLocks noGrp="1"/>
          </p:cNvSpPr>
          <p:nvPr>
            <p:ph type="body" sz="quarter" idx="69" hasCustomPrompt="1"/>
          </p:nvPr>
        </p:nvSpPr>
        <p:spPr>
          <a:xfrm>
            <a:off x="8815210" y="5067910"/>
            <a:ext cx="658523" cy="138499"/>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64" name="Espace réservé du texte 8">
            <a:extLst>
              <a:ext uri="{FF2B5EF4-FFF2-40B4-BE49-F238E27FC236}">
                <a16:creationId xmlns:a16="http://schemas.microsoft.com/office/drawing/2014/main" id="{71DE631B-149C-494C-98E9-DCC7FC312574}"/>
              </a:ext>
            </a:extLst>
          </p:cNvPr>
          <p:cNvSpPr>
            <a:spLocks noGrp="1"/>
          </p:cNvSpPr>
          <p:nvPr>
            <p:ph type="body" sz="quarter" idx="70" hasCustomPrompt="1"/>
          </p:nvPr>
        </p:nvSpPr>
        <p:spPr>
          <a:xfrm>
            <a:off x="8815209" y="5651698"/>
            <a:ext cx="658523" cy="138499"/>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Tree>
    <p:extLst>
      <p:ext uri="{BB962C8B-B14F-4D97-AF65-F5344CB8AC3E}">
        <p14:creationId xmlns:p14="http://schemas.microsoft.com/office/powerpoint/2010/main" val="1734304178"/>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02_Chapitre">
    <p:bg>
      <p:bgPr>
        <a:solidFill>
          <a:schemeClr val="tx2"/>
        </a:solidFill>
        <a:effectLst/>
      </p:bgPr>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E618FAA9-4F0B-9E4B-9B89-549E08600961}"/>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10" name="Arc 9">
            <a:extLst>
              <a:ext uri="{FF2B5EF4-FFF2-40B4-BE49-F238E27FC236}">
                <a16:creationId xmlns:a16="http://schemas.microsoft.com/office/drawing/2014/main" id="{59BC231A-D1BD-084E-8F1A-DA062621BC32}"/>
              </a:ext>
            </a:extLst>
          </p:cNvPr>
          <p:cNvSpPr/>
          <p:nvPr userDrawn="1"/>
        </p:nvSpPr>
        <p:spPr>
          <a:xfrm rot="4492608">
            <a:off x="-4934542" y="-9517078"/>
            <a:ext cx="16788264" cy="16788264"/>
          </a:xfrm>
          <a:prstGeom prst="arc">
            <a:avLst/>
          </a:prstGeom>
          <a:ln w="825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Ellipse 10">
            <a:extLst>
              <a:ext uri="{FF2B5EF4-FFF2-40B4-BE49-F238E27FC236}">
                <a16:creationId xmlns:a16="http://schemas.microsoft.com/office/drawing/2014/main" id="{05F863FE-1B4D-464D-90E6-0033A4AC518B}"/>
              </a:ext>
            </a:extLst>
          </p:cNvPr>
          <p:cNvSpPr/>
          <p:nvPr userDrawn="1"/>
        </p:nvSpPr>
        <p:spPr>
          <a:xfrm rot="21023656">
            <a:off x="7277533" y="800139"/>
            <a:ext cx="5616000" cy="5616000"/>
          </a:xfrm>
          <a:prstGeom prst="ellipse">
            <a:avLst/>
          </a:prstGeom>
          <a:solidFill>
            <a:schemeClr val="bg1"/>
          </a:solidFill>
          <a:ln w="825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hasCustomPrompt="1"/>
          </p:nvPr>
        </p:nvSpPr>
        <p:spPr>
          <a:xfrm>
            <a:off x="720000" y="756000"/>
            <a:ext cx="5314950" cy="2387600"/>
          </a:xfrm>
        </p:spPr>
        <p:txBody>
          <a:bodyPr anchor="b">
            <a:normAutofit/>
          </a:bodyPr>
          <a:lstStyle>
            <a:lvl1pPr algn="l">
              <a:defRPr sz="4800">
                <a:solidFill>
                  <a:schemeClr val="bg1"/>
                </a:solidFill>
              </a:defRPr>
            </a:lvl1pPr>
          </a:lstStyle>
          <a:p>
            <a:r>
              <a:rPr lang="fr-FR"/>
              <a:t>MODIFIEZ LE STYLE DU TITRE</a:t>
            </a:r>
          </a:p>
        </p:txBody>
      </p:sp>
      <p:sp>
        <p:nvSpPr>
          <p:cNvPr id="3" name="Sous-titre 2"/>
          <p:cNvSpPr>
            <a:spLocks noGrp="1"/>
          </p:cNvSpPr>
          <p:nvPr>
            <p:ph type="subTitle" idx="1"/>
          </p:nvPr>
        </p:nvSpPr>
        <p:spPr>
          <a:xfrm>
            <a:off x="720000" y="3240000"/>
            <a:ext cx="531495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16" name="Espace réservé pour une image  14">
            <a:extLst>
              <a:ext uri="{FF2B5EF4-FFF2-40B4-BE49-F238E27FC236}">
                <a16:creationId xmlns:a16="http://schemas.microsoft.com/office/drawing/2014/main" id="{A3A06414-8D96-2848-A4DA-32DD1AD5958E}"/>
              </a:ext>
            </a:extLst>
          </p:cNvPr>
          <p:cNvSpPr>
            <a:spLocks noGrp="1"/>
          </p:cNvSpPr>
          <p:nvPr>
            <p:ph type="pic" sz="quarter" idx="10"/>
          </p:nvPr>
        </p:nvSpPr>
        <p:spPr>
          <a:xfrm>
            <a:off x="7295533" y="818139"/>
            <a:ext cx="5580000" cy="5580000"/>
          </a:xfrm>
          <a:prstGeom prst="ellipse">
            <a:avLst/>
          </a:prstGeom>
        </p:spPr>
        <p:txBody>
          <a:bodyPr anchor="ctr" anchorCtr="0">
            <a:normAutofit/>
          </a:bodyPr>
          <a:lstStyle>
            <a:lvl1pPr marL="0" indent="0" algn="ctr">
              <a:buFontTx/>
              <a:buNone/>
              <a:defRPr sz="1500" b="1"/>
            </a:lvl1pPr>
          </a:lstStyle>
          <a:p>
            <a:endParaRPr lang="fr-FR"/>
          </a:p>
        </p:txBody>
      </p:sp>
    </p:spTree>
    <p:extLst>
      <p:ext uri="{BB962C8B-B14F-4D97-AF65-F5344CB8AC3E}">
        <p14:creationId xmlns:p14="http://schemas.microsoft.com/office/powerpoint/2010/main" val="13307340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Chapitre">
    <p:bg>
      <p:bgPr>
        <a:solidFill>
          <a:schemeClr val="accent3"/>
        </a:solidFill>
        <a:effectLst/>
      </p:bgPr>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E618FAA9-4F0B-9E4B-9B89-549E08600961}"/>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10" name="Arc 9">
            <a:extLst>
              <a:ext uri="{FF2B5EF4-FFF2-40B4-BE49-F238E27FC236}">
                <a16:creationId xmlns:a16="http://schemas.microsoft.com/office/drawing/2014/main" id="{59BC231A-D1BD-084E-8F1A-DA062621BC32}"/>
              </a:ext>
            </a:extLst>
          </p:cNvPr>
          <p:cNvSpPr/>
          <p:nvPr userDrawn="1"/>
        </p:nvSpPr>
        <p:spPr>
          <a:xfrm rot="4492608">
            <a:off x="-4934542" y="-9517078"/>
            <a:ext cx="16788264" cy="16788264"/>
          </a:xfrm>
          <a:prstGeom prst="arc">
            <a:avLst/>
          </a:prstGeom>
          <a:ln w="825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Ellipse 10">
            <a:extLst>
              <a:ext uri="{FF2B5EF4-FFF2-40B4-BE49-F238E27FC236}">
                <a16:creationId xmlns:a16="http://schemas.microsoft.com/office/drawing/2014/main" id="{05F863FE-1B4D-464D-90E6-0033A4AC518B}"/>
              </a:ext>
            </a:extLst>
          </p:cNvPr>
          <p:cNvSpPr/>
          <p:nvPr userDrawn="1"/>
        </p:nvSpPr>
        <p:spPr>
          <a:xfrm rot="21023656">
            <a:off x="7277533" y="800139"/>
            <a:ext cx="5616000" cy="5616000"/>
          </a:xfrm>
          <a:prstGeom prst="ellipse">
            <a:avLst/>
          </a:prstGeom>
          <a:solidFill>
            <a:schemeClr val="bg1"/>
          </a:solidFill>
          <a:ln w="825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hasCustomPrompt="1"/>
          </p:nvPr>
        </p:nvSpPr>
        <p:spPr>
          <a:xfrm>
            <a:off x="720000" y="756000"/>
            <a:ext cx="5314950" cy="2387600"/>
          </a:xfrm>
        </p:spPr>
        <p:txBody>
          <a:bodyPr anchor="b">
            <a:normAutofit/>
          </a:bodyPr>
          <a:lstStyle>
            <a:lvl1pPr algn="l">
              <a:defRPr sz="4800">
                <a:solidFill>
                  <a:schemeClr val="bg1"/>
                </a:solidFill>
              </a:defRPr>
            </a:lvl1pPr>
          </a:lstStyle>
          <a:p>
            <a:r>
              <a:rPr lang="fr-FR"/>
              <a:t>MODIFIEZ LE STYLE DU TITRE</a:t>
            </a:r>
          </a:p>
        </p:txBody>
      </p:sp>
      <p:sp>
        <p:nvSpPr>
          <p:cNvPr id="3" name="Sous-titre 2"/>
          <p:cNvSpPr>
            <a:spLocks noGrp="1"/>
          </p:cNvSpPr>
          <p:nvPr>
            <p:ph type="subTitle" idx="1"/>
          </p:nvPr>
        </p:nvSpPr>
        <p:spPr>
          <a:xfrm>
            <a:off x="720000" y="3240000"/>
            <a:ext cx="531495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16" name="Espace réservé pour une image  14">
            <a:extLst>
              <a:ext uri="{FF2B5EF4-FFF2-40B4-BE49-F238E27FC236}">
                <a16:creationId xmlns:a16="http://schemas.microsoft.com/office/drawing/2014/main" id="{A3A06414-8D96-2848-A4DA-32DD1AD5958E}"/>
              </a:ext>
            </a:extLst>
          </p:cNvPr>
          <p:cNvSpPr>
            <a:spLocks noGrp="1"/>
          </p:cNvSpPr>
          <p:nvPr>
            <p:ph type="pic" sz="quarter" idx="10"/>
          </p:nvPr>
        </p:nvSpPr>
        <p:spPr>
          <a:xfrm>
            <a:off x="7313105" y="838235"/>
            <a:ext cx="5544000" cy="5544000"/>
          </a:xfrm>
          <a:prstGeom prst="ellipse">
            <a:avLst/>
          </a:prstGeom>
        </p:spPr>
        <p:txBody>
          <a:bodyPr anchor="ctr" anchorCtr="0">
            <a:normAutofit/>
          </a:bodyPr>
          <a:lstStyle>
            <a:lvl1pPr marL="0" indent="0" algn="ctr">
              <a:buFontTx/>
              <a:buNone/>
              <a:defRPr sz="1500" b="1"/>
            </a:lvl1pPr>
          </a:lstStyle>
          <a:p>
            <a:endParaRPr lang="fr-FR"/>
          </a:p>
        </p:txBody>
      </p:sp>
    </p:spTree>
    <p:extLst>
      <p:ext uri="{BB962C8B-B14F-4D97-AF65-F5344CB8AC3E}">
        <p14:creationId xmlns:p14="http://schemas.microsoft.com/office/powerpoint/2010/main" val="697684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page">
    <p:bg>
      <p:bgPr>
        <a:solidFill>
          <a:srgbClr val="FFFFFF"/>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F85CD11-F9AA-5B7D-D43C-D50CEA1EC63D}"/>
              </a:ext>
              <a:ext uri="{C183D7F6-B498-43B3-948B-1728B52AA6E4}">
                <adec:decorative xmlns:adec="http://schemas.microsoft.com/office/drawing/2017/decorative" val="1"/>
              </a:ext>
            </a:extLst>
          </p:cNvPr>
          <p:cNvSpPr>
            <a:spLocks noGrp="1"/>
          </p:cNvSpPr>
          <p:nvPr>
            <p:ph type="body" sz="quarter" idx="37"/>
          </p:nvPr>
        </p:nvSpPr>
        <p:spPr>
          <a:xfrm>
            <a:off x="0" y="0"/>
            <a:ext cx="6974516" cy="5407050"/>
          </a:xfrm>
          <a:custGeom>
            <a:avLst/>
            <a:gdLst>
              <a:gd name="connsiteX0" fmla="*/ 0 w 6974516"/>
              <a:gd name="connsiteY0" fmla="*/ 0 h 5407050"/>
              <a:gd name="connsiteX1" fmla="*/ 6972485 w 6974516"/>
              <a:gd name="connsiteY1" fmla="*/ 0 h 5407050"/>
              <a:gd name="connsiteX2" fmla="*/ 6974516 w 6974516"/>
              <a:gd name="connsiteY2" fmla="*/ 415321 h 5407050"/>
              <a:gd name="connsiteX3" fmla="*/ 6832570 w 6974516"/>
              <a:gd name="connsiteY3" fmla="*/ 2179000 h 5407050"/>
              <a:gd name="connsiteX4" fmla="*/ 6021251 w 6974516"/>
              <a:gd name="connsiteY4" fmla="*/ 3545492 h 5407050"/>
              <a:gd name="connsiteX5" fmla="*/ 2962407 w 6974516"/>
              <a:gd name="connsiteY5" fmla="*/ 5261450 h 5407050"/>
              <a:gd name="connsiteX6" fmla="*/ 1377598 w 6974516"/>
              <a:gd name="connsiteY6" fmla="*/ 5242584 h 5407050"/>
              <a:gd name="connsiteX7" fmla="*/ 184590 w 6974516"/>
              <a:gd name="connsiteY7" fmla="*/ 4666290 h 5407050"/>
              <a:gd name="connsiteX8" fmla="*/ 0 w 6974516"/>
              <a:gd name="connsiteY8" fmla="*/ 4560918 h 540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74516" h="5407050">
                <a:moveTo>
                  <a:pt x="0" y="0"/>
                </a:moveTo>
                <a:lnTo>
                  <a:pt x="6972485" y="0"/>
                </a:lnTo>
                <a:lnTo>
                  <a:pt x="6974516" y="415321"/>
                </a:lnTo>
                <a:cubicBezTo>
                  <a:pt x="6967656" y="1002978"/>
                  <a:pt x="6920744" y="1592249"/>
                  <a:pt x="6832570" y="2179000"/>
                </a:cubicBezTo>
                <a:cubicBezTo>
                  <a:pt x="6750753" y="2722772"/>
                  <a:pt x="6459497" y="3214184"/>
                  <a:pt x="6021251" y="3545492"/>
                </a:cubicBezTo>
                <a:cubicBezTo>
                  <a:pt x="5091189" y="4248460"/>
                  <a:pt x="4063369" y="4828854"/>
                  <a:pt x="2962407" y="5261450"/>
                </a:cubicBezTo>
                <a:cubicBezTo>
                  <a:pt x="2452128" y="5461909"/>
                  <a:pt x="1882832" y="5455150"/>
                  <a:pt x="1377598" y="5242584"/>
                </a:cubicBezTo>
                <a:cubicBezTo>
                  <a:pt x="968747" y="5070563"/>
                  <a:pt x="570651" y="4878012"/>
                  <a:pt x="184590" y="4666290"/>
                </a:cubicBezTo>
                <a:lnTo>
                  <a:pt x="0" y="4560918"/>
                </a:lnTo>
                <a:close/>
              </a:path>
            </a:pathLst>
          </a:custGeom>
          <a:ln w="19050">
            <a:solidFill>
              <a:schemeClr val="accent1">
                <a:lumMod val="40000"/>
                <a:lumOff val="60000"/>
              </a:schemeClr>
            </a:solidFill>
          </a:ln>
        </p:spPr>
        <p:txBody>
          <a:bodyPr wrap="square">
            <a:noAutofit/>
          </a:bodyPr>
          <a:lstStyle>
            <a:lvl1pPr>
              <a:defRPr sz="100">
                <a:solidFill>
                  <a:schemeClr val="tx2">
                    <a:alpha val="0"/>
                  </a:schemeClr>
                </a:solidFill>
              </a:defRPr>
            </a:lvl1pPr>
            <a:lvl5pPr>
              <a:defRPr/>
            </a:lvl5pPr>
          </a:lstStyle>
          <a:p>
            <a:pPr lvl="0"/>
            <a:endParaRPr lang="en-US" dirty="0"/>
          </a:p>
        </p:txBody>
      </p:sp>
      <p:sp>
        <p:nvSpPr>
          <p:cNvPr id="2" name="Text Placeholder 14">
            <a:extLst>
              <a:ext uri="{FF2B5EF4-FFF2-40B4-BE49-F238E27FC236}">
                <a16:creationId xmlns:a16="http://schemas.microsoft.com/office/drawing/2014/main" id="{50C3C129-1DBF-54BB-5B1D-4D0ADC287EE7}"/>
              </a:ext>
            </a:extLst>
          </p:cNvPr>
          <p:cNvSpPr>
            <a:spLocks noGrp="1"/>
          </p:cNvSpPr>
          <p:nvPr>
            <p:ph type="body" sz="quarter" idx="36" hasCustomPrompt="1"/>
          </p:nvPr>
        </p:nvSpPr>
        <p:spPr>
          <a:xfrm>
            <a:off x="6156325" y="2519363"/>
            <a:ext cx="790575" cy="790575"/>
          </a:xfrm>
          <a:prstGeom prst="ellipse">
            <a:avLst/>
          </a:prstGeom>
          <a:solidFill>
            <a:schemeClr val="tx2"/>
          </a:solidFill>
        </p:spPr>
        <p:txBody>
          <a:bodyPr anchor="ctr"/>
          <a:lstStyle>
            <a:lvl1pPr algn="ctr">
              <a:lnSpc>
                <a:spcPct val="100000"/>
              </a:lnSpc>
              <a:spcAft>
                <a:spcPts val="0"/>
              </a:spcAft>
              <a:defRPr sz="3800" b="1">
                <a:solidFill>
                  <a:schemeClr val="bg1"/>
                </a:solidFill>
                <a:latin typeface="+mj-lt"/>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r>
              <a:rPr lang="en-US" dirty="0"/>
              <a:t>01</a:t>
            </a:r>
          </a:p>
        </p:txBody>
      </p:sp>
      <p:sp>
        <p:nvSpPr>
          <p:cNvPr id="10" name="Title 9">
            <a:extLst>
              <a:ext uri="{FF2B5EF4-FFF2-40B4-BE49-F238E27FC236}">
                <a16:creationId xmlns:a16="http://schemas.microsoft.com/office/drawing/2014/main" id="{3CB2426F-BABB-B082-919A-CF2EE54BDB58}"/>
              </a:ext>
            </a:extLst>
          </p:cNvPr>
          <p:cNvSpPr>
            <a:spLocks noGrp="1"/>
          </p:cNvSpPr>
          <p:nvPr>
            <p:ph type="title"/>
          </p:nvPr>
        </p:nvSpPr>
        <p:spPr>
          <a:xfrm>
            <a:off x="6551612" y="3548064"/>
            <a:ext cx="5089526" cy="2281237"/>
          </a:xfrm>
        </p:spPr>
        <p:txBody>
          <a:bodyPr anchor="t"/>
          <a:lstStyle>
            <a:lvl1pPr>
              <a:defRPr sz="5400">
                <a:solidFill>
                  <a:schemeClr val="bg2"/>
                </a:solidFill>
              </a:defRPr>
            </a:lvl1pPr>
          </a:lstStyle>
          <a:p>
            <a:r>
              <a:rPr lang="en-US" dirty="0"/>
              <a:t>Click to edit Master title style</a:t>
            </a:r>
            <a:endParaRPr lang="fr-FR" dirty="0"/>
          </a:p>
        </p:txBody>
      </p:sp>
      <p:sp>
        <p:nvSpPr>
          <p:cNvPr id="3" name="Footer Placeholder 1" descr="Titre de la diapositive">
            <a:extLst>
              <a:ext uri="{FF2B5EF4-FFF2-40B4-BE49-F238E27FC236}">
                <a16:creationId xmlns:a16="http://schemas.microsoft.com/office/drawing/2014/main" id="{F014E34C-A7F7-2899-9C17-078291734945}"/>
              </a:ext>
            </a:extLst>
          </p:cNvPr>
          <p:cNvSpPr>
            <a:spLocks noGrp="1"/>
          </p:cNvSpPr>
          <p:nvPr>
            <p:ph type="ftr" sz="quarter" idx="10"/>
          </p:nvPr>
        </p:nvSpPr>
        <p:spPr>
          <a:xfrm>
            <a:off x="571758" y="6311001"/>
            <a:ext cx="1856549" cy="235134"/>
          </a:xfrm>
        </p:spPr>
        <p:txBody>
          <a:bodyPr/>
          <a:lstStyle>
            <a:lvl1pPr>
              <a:defRPr>
                <a:solidFill>
                  <a:schemeClr val="bg2"/>
                </a:solidFill>
              </a:defRPr>
            </a:lvl1pPr>
          </a:lstStyle>
          <a:p>
            <a:r>
              <a:rPr lang="fr-FR"/>
              <a:t>Titre de la diapositive</a:t>
            </a:r>
            <a:endParaRPr lang="fr-FR" dirty="0"/>
          </a:p>
        </p:txBody>
      </p:sp>
      <p:pic>
        <p:nvPicPr>
          <p:cNvPr id="6" name="Graphic 5">
            <a:extLst>
              <a:ext uri="{FF2B5EF4-FFF2-40B4-BE49-F238E27FC236}">
                <a16:creationId xmlns:a16="http://schemas.microsoft.com/office/drawing/2014/main" id="{D04C8B7C-2023-3632-73B3-6E74EE8662E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0332" y="6180224"/>
            <a:ext cx="896649" cy="444679"/>
          </a:xfrm>
          <a:prstGeom prst="rect">
            <a:avLst/>
          </a:prstGeom>
        </p:spPr>
      </p:pic>
    </p:spTree>
    <p:extLst>
      <p:ext uri="{BB962C8B-B14F-4D97-AF65-F5344CB8AC3E}">
        <p14:creationId xmlns:p14="http://schemas.microsoft.com/office/powerpoint/2010/main" val="6587609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re et contenu_FondBlanc">
    <p:spTree>
      <p:nvGrpSpPr>
        <p:cNvPr id="1" name=""/>
        <p:cNvGrpSpPr/>
        <p:nvPr/>
      </p:nvGrpSpPr>
      <p:grpSpPr>
        <a:xfrm>
          <a:off x="0" y="0"/>
          <a:ext cx="0" cy="0"/>
          <a:chOff x="0" y="0"/>
          <a:chExt cx="0" cy="0"/>
        </a:xfrm>
      </p:grpSpPr>
      <p:sp>
        <p:nvSpPr>
          <p:cNvPr id="9" name="Ellipse 8">
            <a:extLst>
              <a:ext uri="{FF2B5EF4-FFF2-40B4-BE49-F238E27FC236}">
                <a16:creationId xmlns:a16="http://schemas.microsoft.com/office/drawing/2014/main" id="{E5C0FD5B-E29E-3C4E-9257-B315D44B9E1A}"/>
              </a:ext>
            </a:extLst>
          </p:cNvPr>
          <p:cNvSpPr/>
          <p:nvPr userDrawn="1"/>
        </p:nvSpPr>
        <p:spPr>
          <a:xfrm rot="21023656">
            <a:off x="5688977" y="-1537511"/>
            <a:ext cx="8928000" cy="8928000"/>
          </a:xfrm>
          <a:prstGeom prst="ellipse">
            <a:avLst/>
          </a:prstGeom>
          <a:solidFill>
            <a:schemeClr val="tx2">
              <a:lumMod val="75000"/>
            </a:schemeClr>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Une image contenant photo, sombre, lumière, grand&#10;&#10;Description générée automatiquement">
            <a:extLst>
              <a:ext uri="{FF2B5EF4-FFF2-40B4-BE49-F238E27FC236}">
                <a16:creationId xmlns:a16="http://schemas.microsoft.com/office/drawing/2014/main" id="{44B2DDB3-1A6A-B943-AE5A-2515B32F86EE}"/>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7" name="Forme libre : forme 12">
            <a:extLst>
              <a:ext uri="{FF2B5EF4-FFF2-40B4-BE49-F238E27FC236}">
                <a16:creationId xmlns:a16="http://schemas.microsoft.com/office/drawing/2014/main"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712278"/>
            <a:ext cx="5435009" cy="1325563"/>
          </a:xfrm>
        </p:spPr>
        <p:txBody>
          <a:bodyPr>
            <a:normAutofit/>
          </a:bodyPr>
          <a:lstStyle>
            <a:lvl1pPr>
              <a:defRPr sz="2800"/>
            </a:lvl1pPr>
          </a:lstStyle>
          <a:p>
            <a:r>
              <a:rPr lang="fr-FR"/>
              <a:t>MODIFIEZ LE STYLE DU TITRE</a:t>
            </a:r>
          </a:p>
        </p:txBody>
      </p:sp>
      <p:sp>
        <p:nvSpPr>
          <p:cNvPr id="4" name="Espace réservé de la date 3"/>
          <p:cNvSpPr>
            <a:spLocks noGrp="1"/>
          </p:cNvSpPr>
          <p:nvPr>
            <p:ph type="dt" sz="half" idx="10"/>
          </p:nvPr>
        </p:nvSpPr>
        <p:spPr>
          <a:xfrm>
            <a:off x="-291639" y="7626676"/>
            <a:ext cx="838200" cy="187027"/>
          </a:xfrm>
        </p:spPr>
        <p:txBody>
          <a:bodyPr/>
          <a:lstStyle/>
          <a:p>
            <a:fld id="{E60CC378-FC54-D041-B5F4-B42A70B664BD}" type="datetime1">
              <a:rPr lang="fr-FR" smtClean="0"/>
              <a:t>15/01/2026</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a:t>
            </a:fld>
            <a:endParaRPr lang="fr-FR"/>
          </a:p>
        </p:txBody>
      </p:sp>
      <p:grpSp>
        <p:nvGrpSpPr>
          <p:cNvPr id="21" name="Logo">
            <a:extLst>
              <a:ext uri="{FF2B5EF4-FFF2-40B4-BE49-F238E27FC236}">
                <a16:creationId xmlns:a16="http://schemas.microsoft.com/office/drawing/2014/main" id="{9BF582F5-4A99-C44F-9F49-E5C0419E9625}"/>
              </a:ext>
            </a:extLst>
          </p:cNvPr>
          <p:cNvGrpSpPr/>
          <p:nvPr userDrawn="1"/>
        </p:nvGrpSpPr>
        <p:grpSpPr>
          <a:xfrm>
            <a:off x="11063288" y="6099628"/>
            <a:ext cx="1128712" cy="889000"/>
            <a:chOff x="11063288" y="6099628"/>
            <a:chExt cx="1128712" cy="889000"/>
          </a:xfrm>
        </p:grpSpPr>
        <p:sp>
          <p:nvSpPr>
            <p:cNvPr id="22" name="AutoShape 13" descr="Forme libre 29">
              <a:extLst>
                <a:ext uri="{FF2B5EF4-FFF2-40B4-BE49-F238E27FC236}">
                  <a16:creationId xmlns:a16="http://schemas.microsoft.com/office/drawing/2014/main" id="{589F5E54-5D79-E742-A4BC-762306ADEF56}"/>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rgbClr val="E31927"/>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3" name="AutoShape 14" descr="Forme libre 30">
              <a:extLst>
                <a:ext uri="{FF2B5EF4-FFF2-40B4-BE49-F238E27FC236}">
                  <a16:creationId xmlns:a16="http://schemas.microsoft.com/office/drawing/2014/main" id="{738FD99E-9B1C-5945-96F8-179132B13279}"/>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grpSp>
      <p:sp>
        <p:nvSpPr>
          <p:cNvPr id="15" name="Rectangle 14">
            <a:extLst>
              <a:ext uri="{FF2B5EF4-FFF2-40B4-BE49-F238E27FC236}">
                <a16:creationId xmlns:a16="http://schemas.microsoft.com/office/drawing/2014/main"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space réservé du texte 25">
            <a:extLst>
              <a:ext uri="{FF2B5EF4-FFF2-40B4-BE49-F238E27FC236}">
                <a16:creationId xmlns:a16="http://schemas.microsoft.com/office/drawing/2014/main" id="{7E8A98C0-2199-174F-89AF-630114FB676E}"/>
              </a:ext>
            </a:extLst>
          </p:cNvPr>
          <p:cNvSpPr>
            <a:spLocks noGrp="1"/>
          </p:cNvSpPr>
          <p:nvPr>
            <p:ph type="body" sz="quarter" idx="13"/>
          </p:nvPr>
        </p:nvSpPr>
        <p:spPr>
          <a:xfrm>
            <a:off x="540000" y="2332278"/>
            <a:ext cx="5472113" cy="41608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7" name="Espace réservé pour une image  14">
            <a:extLst>
              <a:ext uri="{FF2B5EF4-FFF2-40B4-BE49-F238E27FC236}">
                <a16:creationId xmlns:a16="http://schemas.microsoft.com/office/drawing/2014/main" id="{077FAEB6-12C8-E74F-8F64-F699563DEEE9}"/>
              </a:ext>
            </a:extLst>
          </p:cNvPr>
          <p:cNvSpPr>
            <a:spLocks noGrp="1"/>
          </p:cNvSpPr>
          <p:nvPr>
            <p:ph type="pic" sz="quarter" idx="14"/>
          </p:nvPr>
        </p:nvSpPr>
        <p:spPr>
          <a:xfrm>
            <a:off x="6323309" y="356462"/>
            <a:ext cx="5749872" cy="5699852"/>
          </a:xfrm>
        </p:spPr>
        <p:txBody>
          <a:bodyPr anchor="ctr" anchorCtr="0">
            <a:normAutofit/>
          </a:bodyPr>
          <a:lstStyle>
            <a:lvl1pPr marL="0" indent="0" algn="ctr">
              <a:buFontTx/>
              <a:buNone/>
              <a:defRPr sz="1500" b="1">
                <a:solidFill>
                  <a:schemeClr val="bg1"/>
                </a:solidFill>
              </a:defRPr>
            </a:lvl1pPr>
          </a:lstStyle>
          <a:p>
            <a:endParaRPr lang="fr-FR"/>
          </a:p>
        </p:txBody>
      </p:sp>
      <p:sp>
        <p:nvSpPr>
          <p:cNvPr id="29" name="Espace réservé du texte 28">
            <a:extLst>
              <a:ext uri="{FF2B5EF4-FFF2-40B4-BE49-F238E27FC236}">
                <a16:creationId xmlns:a16="http://schemas.microsoft.com/office/drawing/2014/main" id="{5C52A7F2-25A7-3C4E-89B7-6A7AB37A425E}"/>
              </a:ext>
            </a:extLst>
          </p:cNvPr>
          <p:cNvSpPr>
            <a:spLocks noGrp="1"/>
          </p:cNvSpPr>
          <p:nvPr>
            <p:ph type="body" sz="quarter" idx="15" hasCustomPrompt="1"/>
          </p:nvPr>
        </p:nvSpPr>
        <p:spPr>
          <a:xfrm>
            <a:off x="540000" y="180000"/>
            <a:ext cx="1858643" cy="331304"/>
          </a:xfrm>
          <a:solidFill>
            <a:schemeClr val="accent2">
              <a:lumMod val="60000"/>
              <a:lumOff val="4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pic>
        <p:nvPicPr>
          <p:cNvPr id="19" name="Google Shape;65;p13">
            <a:extLst>
              <a:ext uri="{FF2B5EF4-FFF2-40B4-BE49-F238E27FC236}">
                <a16:creationId xmlns:a16="http://schemas.microsoft.com/office/drawing/2014/main" id="{08953D88-DBA2-A847-93EF-D9C1FA7A8CE8}"/>
              </a:ext>
            </a:extLst>
          </p:cNvPr>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69136" y="6389378"/>
            <a:ext cx="841574" cy="439841"/>
          </a:xfrm>
          <a:prstGeom prst="rect">
            <a:avLst/>
          </a:prstGeom>
          <a:noFill/>
          <a:ln>
            <a:noFill/>
          </a:ln>
        </p:spPr>
      </p:pic>
    </p:spTree>
    <p:extLst>
      <p:ext uri="{BB962C8B-B14F-4D97-AF65-F5344CB8AC3E}">
        <p14:creationId xmlns:p14="http://schemas.microsoft.com/office/powerpoint/2010/main" val="33445089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re et contenu_FondBlanc">
    <p:spTree>
      <p:nvGrpSpPr>
        <p:cNvPr id="1" name=""/>
        <p:cNvGrpSpPr/>
        <p:nvPr/>
      </p:nvGrpSpPr>
      <p:grpSpPr>
        <a:xfrm>
          <a:off x="0" y="0"/>
          <a:ext cx="0" cy="0"/>
          <a:chOff x="0" y="0"/>
          <a:chExt cx="0" cy="0"/>
        </a:xfrm>
      </p:grpSpPr>
      <p:sp>
        <p:nvSpPr>
          <p:cNvPr id="9" name="Ellipse 8">
            <a:extLst>
              <a:ext uri="{FF2B5EF4-FFF2-40B4-BE49-F238E27FC236}">
                <a16:creationId xmlns:a16="http://schemas.microsoft.com/office/drawing/2014/main" id="{E5C0FD5B-E29E-3C4E-9257-B315D44B9E1A}"/>
              </a:ext>
            </a:extLst>
          </p:cNvPr>
          <p:cNvSpPr/>
          <p:nvPr userDrawn="1"/>
        </p:nvSpPr>
        <p:spPr>
          <a:xfrm rot="21023656">
            <a:off x="5688977" y="-1537511"/>
            <a:ext cx="8928000" cy="8928000"/>
          </a:xfrm>
          <a:prstGeom prst="ellipse">
            <a:avLst/>
          </a:prstGeom>
          <a:solidFill>
            <a:schemeClr val="accent3"/>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Une image contenant photo, sombre, lumière, grand&#10;&#10;Description générée automatiquement">
            <a:extLst>
              <a:ext uri="{FF2B5EF4-FFF2-40B4-BE49-F238E27FC236}">
                <a16:creationId xmlns:a16="http://schemas.microsoft.com/office/drawing/2014/main" id="{44B2DDB3-1A6A-B943-AE5A-2515B32F86EE}"/>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7" name="Forme libre : forme 12">
            <a:extLst>
              <a:ext uri="{FF2B5EF4-FFF2-40B4-BE49-F238E27FC236}">
                <a16:creationId xmlns:a16="http://schemas.microsoft.com/office/drawing/2014/main"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725530"/>
            <a:ext cx="5435009" cy="1325563"/>
          </a:xfrm>
        </p:spPr>
        <p:txBody>
          <a:bodyPr>
            <a:normAutofit/>
          </a:bodyPr>
          <a:lstStyle>
            <a:lvl1pPr>
              <a:defRPr sz="2800"/>
            </a:lvl1pPr>
          </a:lstStyle>
          <a:p>
            <a:r>
              <a:rPr lang="fr-FR"/>
              <a:t>MODIFIEZ LE STYLE DU TITRE</a:t>
            </a:r>
          </a:p>
        </p:txBody>
      </p:sp>
      <p:sp>
        <p:nvSpPr>
          <p:cNvPr id="4" name="Espace réservé de la date 3"/>
          <p:cNvSpPr>
            <a:spLocks noGrp="1"/>
          </p:cNvSpPr>
          <p:nvPr>
            <p:ph type="dt" sz="half" idx="10"/>
          </p:nvPr>
        </p:nvSpPr>
        <p:spPr>
          <a:xfrm>
            <a:off x="-291639" y="7626676"/>
            <a:ext cx="838200" cy="187027"/>
          </a:xfrm>
        </p:spPr>
        <p:txBody>
          <a:bodyPr/>
          <a:lstStyle/>
          <a:p>
            <a:fld id="{E60CC378-FC54-D041-B5F4-B42A70B664BD}" type="datetime1">
              <a:rPr lang="fr-FR" smtClean="0"/>
              <a:t>15/01/2026</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a:t>
            </a:fld>
            <a:endParaRPr lang="fr-FR"/>
          </a:p>
        </p:txBody>
      </p:sp>
      <p:grpSp>
        <p:nvGrpSpPr>
          <p:cNvPr id="21" name="Logo">
            <a:extLst>
              <a:ext uri="{FF2B5EF4-FFF2-40B4-BE49-F238E27FC236}">
                <a16:creationId xmlns:a16="http://schemas.microsoft.com/office/drawing/2014/main" id="{9BF582F5-4A99-C44F-9F49-E5C0419E9625}"/>
              </a:ext>
            </a:extLst>
          </p:cNvPr>
          <p:cNvGrpSpPr/>
          <p:nvPr userDrawn="1"/>
        </p:nvGrpSpPr>
        <p:grpSpPr>
          <a:xfrm>
            <a:off x="11063288" y="6099628"/>
            <a:ext cx="1128712" cy="889000"/>
            <a:chOff x="11063288" y="6099628"/>
            <a:chExt cx="1128712" cy="889000"/>
          </a:xfrm>
        </p:grpSpPr>
        <p:sp>
          <p:nvSpPr>
            <p:cNvPr id="22" name="AutoShape 13" descr="Forme libre 29">
              <a:extLst>
                <a:ext uri="{FF2B5EF4-FFF2-40B4-BE49-F238E27FC236}">
                  <a16:creationId xmlns:a16="http://schemas.microsoft.com/office/drawing/2014/main" id="{589F5E54-5D79-E742-A4BC-762306ADEF56}"/>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rgbClr val="E31927"/>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3" name="AutoShape 14" descr="Forme libre 30">
              <a:extLst>
                <a:ext uri="{FF2B5EF4-FFF2-40B4-BE49-F238E27FC236}">
                  <a16:creationId xmlns:a16="http://schemas.microsoft.com/office/drawing/2014/main" id="{738FD99E-9B1C-5945-96F8-179132B13279}"/>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grpSp>
      <p:sp>
        <p:nvSpPr>
          <p:cNvPr id="15" name="Rectangle 14">
            <a:extLst>
              <a:ext uri="{FF2B5EF4-FFF2-40B4-BE49-F238E27FC236}">
                <a16:creationId xmlns:a16="http://schemas.microsoft.com/office/drawing/2014/main"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space réservé du texte 25">
            <a:extLst>
              <a:ext uri="{FF2B5EF4-FFF2-40B4-BE49-F238E27FC236}">
                <a16:creationId xmlns:a16="http://schemas.microsoft.com/office/drawing/2014/main" id="{7E8A98C0-2199-174F-89AF-630114FB676E}"/>
              </a:ext>
            </a:extLst>
          </p:cNvPr>
          <p:cNvSpPr>
            <a:spLocks noGrp="1"/>
          </p:cNvSpPr>
          <p:nvPr>
            <p:ph type="body" sz="quarter" idx="13"/>
          </p:nvPr>
        </p:nvSpPr>
        <p:spPr>
          <a:xfrm>
            <a:off x="540000" y="2345530"/>
            <a:ext cx="5472113" cy="41608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7" name="Espace réservé pour une image  14">
            <a:extLst>
              <a:ext uri="{FF2B5EF4-FFF2-40B4-BE49-F238E27FC236}">
                <a16:creationId xmlns:a16="http://schemas.microsoft.com/office/drawing/2014/main" id="{077FAEB6-12C8-E74F-8F64-F699563DEEE9}"/>
              </a:ext>
            </a:extLst>
          </p:cNvPr>
          <p:cNvSpPr>
            <a:spLocks noGrp="1"/>
          </p:cNvSpPr>
          <p:nvPr>
            <p:ph type="pic" sz="quarter" idx="14"/>
          </p:nvPr>
        </p:nvSpPr>
        <p:spPr>
          <a:xfrm>
            <a:off x="6323309" y="356462"/>
            <a:ext cx="5749872" cy="5699852"/>
          </a:xfrm>
        </p:spPr>
        <p:txBody>
          <a:bodyPr anchor="ctr" anchorCtr="0">
            <a:normAutofit/>
          </a:bodyPr>
          <a:lstStyle>
            <a:lvl1pPr marL="0" indent="0" algn="ctr">
              <a:buFontTx/>
              <a:buNone/>
              <a:defRPr sz="1500" b="1">
                <a:solidFill>
                  <a:schemeClr val="bg1"/>
                </a:solidFill>
              </a:defRPr>
            </a:lvl1pPr>
          </a:lstStyle>
          <a:p>
            <a:endParaRPr lang="fr-FR"/>
          </a:p>
        </p:txBody>
      </p:sp>
      <p:sp>
        <p:nvSpPr>
          <p:cNvPr id="29" name="Espace réservé du texte 28">
            <a:extLst>
              <a:ext uri="{FF2B5EF4-FFF2-40B4-BE49-F238E27FC236}">
                <a16:creationId xmlns:a16="http://schemas.microsoft.com/office/drawing/2014/main" id="{5C52A7F2-25A7-3C4E-89B7-6A7AB37A425E}"/>
              </a:ext>
            </a:extLst>
          </p:cNvPr>
          <p:cNvSpPr>
            <a:spLocks noGrp="1"/>
          </p:cNvSpPr>
          <p:nvPr>
            <p:ph type="body" sz="quarter" idx="15" hasCustomPrompt="1"/>
          </p:nvPr>
        </p:nvSpPr>
        <p:spPr>
          <a:xfrm>
            <a:off x="540000" y="180000"/>
            <a:ext cx="1858643" cy="331304"/>
          </a:xfrm>
          <a:solidFill>
            <a:schemeClr val="accent2">
              <a:lumMod val="60000"/>
              <a:lumOff val="4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pic>
        <p:nvPicPr>
          <p:cNvPr id="20" name="Google Shape;65;p13">
            <a:extLst>
              <a:ext uri="{FF2B5EF4-FFF2-40B4-BE49-F238E27FC236}">
                <a16:creationId xmlns:a16="http://schemas.microsoft.com/office/drawing/2014/main" id="{08953D88-DBA2-A847-93EF-D9C1FA7A8CE8}"/>
              </a:ext>
            </a:extLst>
          </p:cNvPr>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60456" y="6389378"/>
            <a:ext cx="841574" cy="439841"/>
          </a:xfrm>
          <a:prstGeom prst="rect">
            <a:avLst/>
          </a:prstGeom>
          <a:noFill/>
          <a:ln>
            <a:noFill/>
          </a:ln>
        </p:spPr>
      </p:pic>
    </p:spTree>
    <p:extLst>
      <p:ext uri="{BB962C8B-B14F-4D97-AF65-F5344CB8AC3E}">
        <p14:creationId xmlns:p14="http://schemas.microsoft.com/office/powerpoint/2010/main" val="20777002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re et contenu_FondBleu">
    <p:bg>
      <p:bgPr>
        <a:solidFill>
          <a:schemeClr val="tx2"/>
        </a:solidFill>
        <a:effectLst/>
      </p:bgPr>
    </p:bg>
    <p:spTree>
      <p:nvGrpSpPr>
        <p:cNvPr id="1" name=""/>
        <p:cNvGrpSpPr/>
        <p:nvPr/>
      </p:nvGrpSpPr>
      <p:grpSpPr>
        <a:xfrm>
          <a:off x="0" y="0"/>
          <a:ext cx="0" cy="0"/>
          <a:chOff x="0" y="0"/>
          <a:chExt cx="0" cy="0"/>
        </a:xfrm>
      </p:grpSpPr>
      <p:pic>
        <p:nvPicPr>
          <p:cNvPr id="18" name="Image 17" descr="Une image contenant photo, sombre, lumière, grand&#10;&#10;Description générée automatiquement">
            <a:extLst>
              <a:ext uri="{FF2B5EF4-FFF2-40B4-BE49-F238E27FC236}">
                <a16:creationId xmlns:a16="http://schemas.microsoft.com/office/drawing/2014/main" id="{6D873991-0888-2343-A71D-7CED788B5E60}"/>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9" name="Ellipse 8">
            <a:extLst>
              <a:ext uri="{FF2B5EF4-FFF2-40B4-BE49-F238E27FC236}">
                <a16:creationId xmlns:a16="http://schemas.microsoft.com/office/drawing/2014/main" id="{E5C0FD5B-E29E-3C4E-9257-B315D44B9E1A}"/>
              </a:ext>
            </a:extLst>
          </p:cNvPr>
          <p:cNvSpPr/>
          <p:nvPr userDrawn="1"/>
        </p:nvSpPr>
        <p:spPr>
          <a:xfrm rot="21023656">
            <a:off x="5688978" y="-1537511"/>
            <a:ext cx="8928000" cy="8928000"/>
          </a:xfrm>
          <a:prstGeom prst="ellipse">
            <a:avLst/>
          </a:prstGeom>
          <a:solidFill>
            <a:schemeClr val="bg1"/>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orme libre : forme 12">
            <a:extLst>
              <a:ext uri="{FF2B5EF4-FFF2-40B4-BE49-F238E27FC236}">
                <a16:creationId xmlns:a16="http://schemas.microsoft.com/office/drawing/2014/main"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725531"/>
            <a:ext cx="5435009" cy="1325563"/>
          </a:xfrm>
        </p:spPr>
        <p:txBody>
          <a:bodyPr>
            <a:normAutofit/>
          </a:bodyPr>
          <a:lstStyle>
            <a:lvl1pPr>
              <a:defRPr sz="2800">
                <a:solidFill>
                  <a:schemeClr val="bg1"/>
                </a:solidFill>
              </a:defRPr>
            </a:lvl1pPr>
          </a:lstStyle>
          <a:p>
            <a:r>
              <a:rPr lang="fr-FR"/>
              <a:t>MODIFIEZ LE STYLE DU TITRE</a:t>
            </a:r>
          </a:p>
        </p:txBody>
      </p:sp>
      <p:sp>
        <p:nvSpPr>
          <p:cNvPr id="3" name="Espace réservé du contenu 2"/>
          <p:cNvSpPr>
            <a:spLocks noGrp="1"/>
          </p:cNvSpPr>
          <p:nvPr>
            <p:ph idx="1"/>
          </p:nvPr>
        </p:nvSpPr>
        <p:spPr>
          <a:xfrm>
            <a:off x="540000" y="2345531"/>
            <a:ext cx="5435009" cy="4351338"/>
          </a:xfrm>
        </p:spPr>
        <p:txBody>
          <a:bodyPr/>
          <a:lstStyle>
            <a:lvl1pPr marL="228600" indent="-228600">
              <a:buClr>
                <a:srgbClr val="00B0F0"/>
              </a:buClr>
              <a:buSzPct val="100000"/>
              <a:buFont typeface="Arial" panose="020B0604020202020204" pitchFamily="34" charset="0"/>
              <a:buChar char="•"/>
              <a:defRPr>
                <a:solidFill>
                  <a:schemeClr val="bg1"/>
                </a:solidFill>
              </a:defRPr>
            </a:lvl1pPr>
            <a:lvl2pPr marL="685800" indent="-228600">
              <a:buClr>
                <a:srgbClr val="00B0F0"/>
              </a:buClr>
              <a:buSzPct val="100000"/>
              <a:buFont typeface="Arial" panose="020B0604020202020204" pitchFamily="34" charset="0"/>
              <a:buChar char="•"/>
              <a:defRPr>
                <a:solidFill>
                  <a:schemeClr val="bg1"/>
                </a:solidFill>
              </a:defRPr>
            </a:lvl2pPr>
            <a:lvl3pPr marL="1143000" indent="-228600">
              <a:buClr>
                <a:srgbClr val="00B0F0"/>
              </a:buClr>
              <a:buSzPct val="100000"/>
              <a:buFont typeface="Arial" panose="020B0604020202020204" pitchFamily="34" charset="0"/>
              <a:buChar char="•"/>
              <a:defRPr>
                <a:solidFill>
                  <a:schemeClr val="bg1"/>
                </a:solidFill>
              </a:defRPr>
            </a:lvl3pPr>
            <a:lvl4pPr marL="1600200" indent="-228600">
              <a:buClr>
                <a:srgbClr val="00B0F0"/>
              </a:buClr>
              <a:buSzPct val="100000"/>
              <a:buFont typeface="Arial" panose="020B0604020202020204" pitchFamily="34" charset="0"/>
              <a:buChar char="•"/>
              <a:defRPr>
                <a:solidFill>
                  <a:schemeClr val="bg1"/>
                </a:solidFill>
              </a:defRPr>
            </a:lvl4pPr>
            <a:lvl5pPr marL="2057400" indent="-228600">
              <a:buClr>
                <a:srgbClr val="00B0F0"/>
              </a:buClr>
              <a:buSzPct val="100000"/>
              <a:buFont typeface="Arial" panose="020B0604020202020204" pitchFamily="34" charset="0"/>
              <a:buChar cha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291639" y="7626676"/>
            <a:ext cx="838200" cy="187027"/>
          </a:xfrm>
        </p:spPr>
        <p:txBody>
          <a:bodyPr/>
          <a:lstStyle/>
          <a:p>
            <a:fld id="{C196D78F-38CC-DD47-864F-5398921C7FE6}" type="datetime1">
              <a:rPr lang="fr-FR" smtClean="0"/>
              <a:t>15/01/2026</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a:t>
            </a:fld>
            <a:endParaRPr lang="fr-FR"/>
          </a:p>
        </p:txBody>
      </p:sp>
      <p:grpSp>
        <p:nvGrpSpPr>
          <p:cNvPr id="21" name="Logo">
            <a:extLst>
              <a:ext uri="{FF2B5EF4-FFF2-40B4-BE49-F238E27FC236}">
                <a16:creationId xmlns:a16="http://schemas.microsoft.com/office/drawing/2014/main" id="{1E24928D-C72E-0D4B-B959-2129F15663EB}"/>
              </a:ext>
            </a:extLst>
          </p:cNvPr>
          <p:cNvGrpSpPr/>
          <p:nvPr userDrawn="1"/>
        </p:nvGrpSpPr>
        <p:grpSpPr>
          <a:xfrm>
            <a:off x="11063288" y="6099628"/>
            <a:ext cx="1128712" cy="889000"/>
            <a:chOff x="11063288" y="6099628"/>
            <a:chExt cx="1128712" cy="889000"/>
          </a:xfrm>
        </p:grpSpPr>
        <p:sp>
          <p:nvSpPr>
            <p:cNvPr id="22" name="AutoShape 13" descr="Forme libre 29">
              <a:extLst>
                <a:ext uri="{FF2B5EF4-FFF2-40B4-BE49-F238E27FC236}">
                  <a16:creationId xmlns:a16="http://schemas.microsoft.com/office/drawing/2014/main" id="{71719A7A-1047-E640-812D-944957E10BB9}"/>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rgbClr val="E31927"/>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3" name="AutoShape 14" descr="Forme libre 30">
              <a:extLst>
                <a:ext uri="{FF2B5EF4-FFF2-40B4-BE49-F238E27FC236}">
                  <a16:creationId xmlns:a16="http://schemas.microsoft.com/office/drawing/2014/main" id="{09297469-0E98-B04F-A833-DBD67B251BB7}"/>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grpSp>
      <p:sp>
        <p:nvSpPr>
          <p:cNvPr id="15" name="Rectangle 14">
            <a:extLst>
              <a:ext uri="{FF2B5EF4-FFF2-40B4-BE49-F238E27FC236}">
                <a16:creationId xmlns:a16="http://schemas.microsoft.com/office/drawing/2014/main"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pour une image  14">
            <a:extLst>
              <a:ext uri="{FF2B5EF4-FFF2-40B4-BE49-F238E27FC236}">
                <a16:creationId xmlns:a16="http://schemas.microsoft.com/office/drawing/2014/main" id="{2A6CC0C9-62BB-3948-A775-5B4C117D1C4F}"/>
              </a:ext>
            </a:extLst>
          </p:cNvPr>
          <p:cNvSpPr>
            <a:spLocks noGrp="1"/>
          </p:cNvSpPr>
          <p:nvPr>
            <p:ph type="pic" sz="quarter" idx="14"/>
          </p:nvPr>
        </p:nvSpPr>
        <p:spPr>
          <a:xfrm>
            <a:off x="6323309" y="387459"/>
            <a:ext cx="5749872" cy="5827362"/>
          </a:xfrm>
        </p:spPr>
        <p:txBody>
          <a:bodyPr anchor="ctr" anchorCtr="0">
            <a:normAutofit/>
          </a:bodyPr>
          <a:lstStyle>
            <a:lvl1pPr marL="0" indent="0" algn="ctr">
              <a:buFontTx/>
              <a:buNone/>
              <a:defRPr sz="1500" b="1">
                <a:solidFill>
                  <a:schemeClr val="tx2"/>
                </a:solidFill>
              </a:defRPr>
            </a:lvl1pPr>
          </a:lstStyle>
          <a:p>
            <a:endParaRPr lang="fr-FR"/>
          </a:p>
        </p:txBody>
      </p:sp>
      <p:sp>
        <p:nvSpPr>
          <p:cNvPr id="28" name="Espace réservé du texte 28">
            <a:extLst>
              <a:ext uri="{FF2B5EF4-FFF2-40B4-BE49-F238E27FC236}">
                <a16:creationId xmlns:a16="http://schemas.microsoft.com/office/drawing/2014/main" id="{6D123EC0-4D8D-3744-BCA6-81B2A960B545}"/>
              </a:ext>
            </a:extLst>
          </p:cNvPr>
          <p:cNvSpPr>
            <a:spLocks noGrp="1"/>
          </p:cNvSpPr>
          <p:nvPr>
            <p:ph type="body" sz="quarter" idx="15" hasCustomPrompt="1"/>
          </p:nvPr>
        </p:nvSpPr>
        <p:spPr>
          <a:xfrm>
            <a:off x="540000" y="180000"/>
            <a:ext cx="1858643" cy="331304"/>
          </a:xfrm>
          <a:solidFill>
            <a:schemeClr val="accent2">
              <a:lumMod val="60000"/>
              <a:lumOff val="4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pic>
        <p:nvPicPr>
          <p:cNvPr id="20" name="Google Shape;65;p13">
            <a:extLst>
              <a:ext uri="{FF2B5EF4-FFF2-40B4-BE49-F238E27FC236}">
                <a16:creationId xmlns:a16="http://schemas.microsoft.com/office/drawing/2014/main" id="{08953D88-DBA2-A847-93EF-D9C1FA7A8CE8}"/>
              </a:ext>
            </a:extLst>
          </p:cNvPr>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60456" y="6389378"/>
            <a:ext cx="841574" cy="439841"/>
          </a:xfrm>
          <a:prstGeom prst="rect">
            <a:avLst/>
          </a:prstGeom>
          <a:noFill/>
          <a:ln>
            <a:noFill/>
          </a:ln>
        </p:spPr>
      </p:pic>
      <p:pic>
        <p:nvPicPr>
          <p:cNvPr id="19" name="Image 18">
            <a:extLst>
              <a:ext uri="{FF2B5EF4-FFF2-40B4-BE49-F238E27FC236}">
                <a16:creationId xmlns:a16="http://schemas.microsoft.com/office/drawing/2014/main" id="{7171D6D7-D6E6-4541-B5A1-F5A91EE5C1B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80961" y="6109694"/>
            <a:ext cx="1490589" cy="776287"/>
          </a:xfrm>
          <a:prstGeom prst="rect">
            <a:avLst/>
          </a:prstGeom>
        </p:spPr>
      </p:pic>
    </p:spTree>
    <p:extLst>
      <p:ext uri="{BB962C8B-B14F-4D97-AF65-F5344CB8AC3E}">
        <p14:creationId xmlns:p14="http://schemas.microsoft.com/office/powerpoint/2010/main" val="28737782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re et contenu_FondBleu">
    <p:bg>
      <p:bgPr>
        <a:solidFill>
          <a:schemeClr val="accent3"/>
        </a:solidFill>
        <a:effectLst/>
      </p:bgPr>
    </p:bg>
    <p:spTree>
      <p:nvGrpSpPr>
        <p:cNvPr id="1" name=""/>
        <p:cNvGrpSpPr/>
        <p:nvPr/>
      </p:nvGrpSpPr>
      <p:grpSpPr>
        <a:xfrm>
          <a:off x="0" y="0"/>
          <a:ext cx="0" cy="0"/>
          <a:chOff x="0" y="0"/>
          <a:chExt cx="0" cy="0"/>
        </a:xfrm>
      </p:grpSpPr>
      <p:pic>
        <p:nvPicPr>
          <p:cNvPr id="18" name="Image 17" descr="Une image contenant photo, sombre, lumière, grand&#10;&#10;Description générée automatiquement">
            <a:extLst>
              <a:ext uri="{FF2B5EF4-FFF2-40B4-BE49-F238E27FC236}">
                <a16:creationId xmlns:a16="http://schemas.microsoft.com/office/drawing/2014/main" id="{6D873991-0888-2343-A71D-7CED788B5E60}"/>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9" name="Ellipse 8">
            <a:extLst>
              <a:ext uri="{FF2B5EF4-FFF2-40B4-BE49-F238E27FC236}">
                <a16:creationId xmlns:a16="http://schemas.microsoft.com/office/drawing/2014/main" id="{E5C0FD5B-E29E-3C4E-9257-B315D44B9E1A}"/>
              </a:ext>
            </a:extLst>
          </p:cNvPr>
          <p:cNvSpPr/>
          <p:nvPr userDrawn="1"/>
        </p:nvSpPr>
        <p:spPr>
          <a:xfrm rot="21023656">
            <a:off x="5688978" y="-1537511"/>
            <a:ext cx="8928000" cy="8928000"/>
          </a:xfrm>
          <a:prstGeom prst="ellipse">
            <a:avLst/>
          </a:prstGeom>
          <a:solidFill>
            <a:schemeClr val="bg1"/>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orme libre : forme 12">
            <a:extLst>
              <a:ext uri="{FF2B5EF4-FFF2-40B4-BE49-F238E27FC236}">
                <a16:creationId xmlns:a16="http://schemas.microsoft.com/office/drawing/2014/main"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725530"/>
            <a:ext cx="5435009" cy="1325563"/>
          </a:xfrm>
        </p:spPr>
        <p:txBody>
          <a:bodyPr>
            <a:normAutofit/>
          </a:bodyPr>
          <a:lstStyle>
            <a:lvl1pPr>
              <a:defRPr sz="2800">
                <a:solidFill>
                  <a:schemeClr val="bg1"/>
                </a:solidFill>
              </a:defRPr>
            </a:lvl1pPr>
          </a:lstStyle>
          <a:p>
            <a:r>
              <a:rPr lang="fr-FR"/>
              <a:t>MODIFIEZ LE STYLE DU TITRE</a:t>
            </a:r>
          </a:p>
        </p:txBody>
      </p:sp>
      <p:sp>
        <p:nvSpPr>
          <p:cNvPr id="3" name="Espace réservé du contenu 2"/>
          <p:cNvSpPr>
            <a:spLocks noGrp="1"/>
          </p:cNvSpPr>
          <p:nvPr>
            <p:ph idx="1"/>
          </p:nvPr>
        </p:nvSpPr>
        <p:spPr>
          <a:xfrm>
            <a:off x="540000" y="2345530"/>
            <a:ext cx="5435009" cy="4351338"/>
          </a:xfrm>
        </p:spPr>
        <p:txBody>
          <a:bodyPr/>
          <a:lstStyle>
            <a:lvl1pPr marL="228600" indent="-228600">
              <a:buClr>
                <a:schemeClr val="tx2"/>
              </a:buClr>
              <a:buSzPct val="100000"/>
              <a:buFont typeface="Arial" panose="020B0604020202020204" pitchFamily="34" charset="0"/>
              <a:buChar char="•"/>
              <a:defRPr>
                <a:solidFill>
                  <a:schemeClr val="bg1"/>
                </a:solidFill>
              </a:defRPr>
            </a:lvl1pPr>
            <a:lvl2pPr marL="685800" indent="-228600">
              <a:buClr>
                <a:schemeClr val="tx2"/>
              </a:buClr>
              <a:buSzPct val="100000"/>
              <a:buFont typeface="Arial" panose="020B0604020202020204" pitchFamily="34" charset="0"/>
              <a:buChar char="•"/>
              <a:defRPr>
                <a:solidFill>
                  <a:schemeClr val="bg1"/>
                </a:solidFill>
              </a:defRPr>
            </a:lvl2pPr>
            <a:lvl3pPr marL="1143000" indent="-228600">
              <a:buClr>
                <a:schemeClr val="tx2"/>
              </a:buClr>
              <a:buSzPct val="100000"/>
              <a:buFont typeface="Arial" panose="020B0604020202020204" pitchFamily="34" charset="0"/>
              <a:buChar char="•"/>
              <a:defRPr>
                <a:solidFill>
                  <a:schemeClr val="bg1"/>
                </a:solidFill>
              </a:defRPr>
            </a:lvl3pPr>
            <a:lvl4pPr marL="1600200" indent="-228600">
              <a:buClr>
                <a:schemeClr val="tx2"/>
              </a:buClr>
              <a:buSzPct val="100000"/>
              <a:buFont typeface="Arial" panose="020B0604020202020204" pitchFamily="34" charset="0"/>
              <a:buChar char="•"/>
              <a:defRPr>
                <a:solidFill>
                  <a:schemeClr val="bg1"/>
                </a:solidFill>
              </a:defRPr>
            </a:lvl4pPr>
            <a:lvl5pPr marL="2057400" indent="-228600">
              <a:buClr>
                <a:schemeClr val="tx2"/>
              </a:buClr>
              <a:buSzPct val="100000"/>
              <a:buFont typeface="Arial" panose="020B0604020202020204" pitchFamily="34" charset="0"/>
              <a:buChar cha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291639" y="7626676"/>
            <a:ext cx="838200" cy="187027"/>
          </a:xfrm>
        </p:spPr>
        <p:txBody>
          <a:bodyPr/>
          <a:lstStyle/>
          <a:p>
            <a:fld id="{C196D78F-38CC-DD47-864F-5398921C7FE6}" type="datetime1">
              <a:rPr lang="fr-FR" smtClean="0"/>
              <a:t>15/01/2026</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a:t>
            </a:fld>
            <a:endParaRPr lang="fr-FR"/>
          </a:p>
        </p:txBody>
      </p:sp>
      <p:grpSp>
        <p:nvGrpSpPr>
          <p:cNvPr id="21" name="Logo">
            <a:extLst>
              <a:ext uri="{FF2B5EF4-FFF2-40B4-BE49-F238E27FC236}">
                <a16:creationId xmlns:a16="http://schemas.microsoft.com/office/drawing/2014/main" id="{1E24928D-C72E-0D4B-B959-2129F15663EB}"/>
              </a:ext>
            </a:extLst>
          </p:cNvPr>
          <p:cNvGrpSpPr/>
          <p:nvPr userDrawn="1"/>
        </p:nvGrpSpPr>
        <p:grpSpPr>
          <a:xfrm>
            <a:off x="11063288" y="6099628"/>
            <a:ext cx="1128712" cy="889000"/>
            <a:chOff x="11063288" y="6099628"/>
            <a:chExt cx="1128712" cy="889000"/>
          </a:xfrm>
        </p:grpSpPr>
        <p:sp>
          <p:nvSpPr>
            <p:cNvPr id="22" name="AutoShape 13" descr="Forme libre 29">
              <a:extLst>
                <a:ext uri="{FF2B5EF4-FFF2-40B4-BE49-F238E27FC236}">
                  <a16:creationId xmlns:a16="http://schemas.microsoft.com/office/drawing/2014/main" id="{71719A7A-1047-E640-812D-944957E10BB9}"/>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rgbClr val="E31927"/>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3" name="AutoShape 14" descr="Forme libre 30">
              <a:extLst>
                <a:ext uri="{FF2B5EF4-FFF2-40B4-BE49-F238E27FC236}">
                  <a16:creationId xmlns:a16="http://schemas.microsoft.com/office/drawing/2014/main" id="{09297469-0E98-B04F-A833-DBD67B251BB7}"/>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grpSp>
      <p:sp>
        <p:nvSpPr>
          <p:cNvPr id="15" name="Rectangle 14">
            <a:extLst>
              <a:ext uri="{FF2B5EF4-FFF2-40B4-BE49-F238E27FC236}">
                <a16:creationId xmlns:a16="http://schemas.microsoft.com/office/drawing/2014/main"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pour une image  14">
            <a:extLst>
              <a:ext uri="{FF2B5EF4-FFF2-40B4-BE49-F238E27FC236}">
                <a16:creationId xmlns:a16="http://schemas.microsoft.com/office/drawing/2014/main" id="{2A6CC0C9-62BB-3948-A775-5B4C117D1C4F}"/>
              </a:ext>
            </a:extLst>
          </p:cNvPr>
          <p:cNvSpPr>
            <a:spLocks noGrp="1"/>
          </p:cNvSpPr>
          <p:nvPr>
            <p:ph type="pic" sz="quarter" idx="14"/>
          </p:nvPr>
        </p:nvSpPr>
        <p:spPr>
          <a:xfrm>
            <a:off x="6323309" y="387459"/>
            <a:ext cx="5749872" cy="5827362"/>
          </a:xfrm>
        </p:spPr>
        <p:txBody>
          <a:bodyPr anchor="ctr" anchorCtr="0">
            <a:normAutofit/>
          </a:bodyPr>
          <a:lstStyle>
            <a:lvl1pPr marL="0" indent="0" algn="ctr">
              <a:buFontTx/>
              <a:buNone/>
              <a:defRPr sz="1500" b="1">
                <a:solidFill>
                  <a:schemeClr val="tx2"/>
                </a:solidFill>
              </a:defRPr>
            </a:lvl1pPr>
          </a:lstStyle>
          <a:p>
            <a:endParaRPr lang="fr-FR"/>
          </a:p>
        </p:txBody>
      </p:sp>
      <p:sp>
        <p:nvSpPr>
          <p:cNvPr id="28" name="Espace réservé du texte 28">
            <a:extLst>
              <a:ext uri="{FF2B5EF4-FFF2-40B4-BE49-F238E27FC236}">
                <a16:creationId xmlns:a16="http://schemas.microsoft.com/office/drawing/2014/main" id="{6D123EC0-4D8D-3744-BCA6-81B2A960B545}"/>
              </a:ext>
            </a:extLst>
          </p:cNvPr>
          <p:cNvSpPr>
            <a:spLocks noGrp="1"/>
          </p:cNvSpPr>
          <p:nvPr>
            <p:ph type="body" sz="quarter" idx="15" hasCustomPrompt="1"/>
          </p:nvPr>
        </p:nvSpPr>
        <p:spPr>
          <a:xfrm>
            <a:off x="540000" y="180000"/>
            <a:ext cx="1858643" cy="331304"/>
          </a:xfrm>
          <a:solidFill>
            <a:schemeClr val="accent3">
              <a:lumMod val="75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pic>
        <p:nvPicPr>
          <p:cNvPr id="20" name="Google Shape;65;p13">
            <a:extLst>
              <a:ext uri="{FF2B5EF4-FFF2-40B4-BE49-F238E27FC236}">
                <a16:creationId xmlns:a16="http://schemas.microsoft.com/office/drawing/2014/main" id="{08953D88-DBA2-A847-93EF-D9C1FA7A8CE8}"/>
              </a:ext>
            </a:extLst>
          </p:cNvPr>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72406" y="6415014"/>
            <a:ext cx="841574" cy="439841"/>
          </a:xfrm>
          <a:prstGeom prst="rect">
            <a:avLst/>
          </a:prstGeom>
          <a:noFill/>
          <a:ln>
            <a:noFill/>
          </a:ln>
        </p:spPr>
      </p:pic>
      <p:pic>
        <p:nvPicPr>
          <p:cNvPr id="19" name="Image 18">
            <a:extLst>
              <a:ext uri="{FF2B5EF4-FFF2-40B4-BE49-F238E27FC236}">
                <a16:creationId xmlns:a16="http://schemas.microsoft.com/office/drawing/2014/main" id="{7171D6D7-D6E6-4541-B5A1-F5A91EE5C1B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25127" y="6131366"/>
            <a:ext cx="1490589" cy="776287"/>
          </a:xfrm>
          <a:prstGeom prst="rect">
            <a:avLst/>
          </a:prstGeom>
        </p:spPr>
      </p:pic>
    </p:spTree>
    <p:extLst>
      <p:ext uri="{BB962C8B-B14F-4D97-AF65-F5344CB8AC3E}">
        <p14:creationId xmlns:p14="http://schemas.microsoft.com/office/powerpoint/2010/main" val="32983519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ontenu et Focus Version 0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4BFB60-577D-6545-8C65-CE00BCDAC713}"/>
              </a:ext>
            </a:extLst>
          </p:cNvPr>
          <p:cNvSpPr/>
          <p:nvPr userDrawn="1"/>
        </p:nvSpPr>
        <p:spPr>
          <a:xfrm>
            <a:off x="0" y="3429000"/>
            <a:ext cx="12192000" cy="3429001"/>
          </a:xfrm>
          <a:prstGeom prst="rect">
            <a:avLst/>
          </a:prstGeom>
          <a:solidFill>
            <a:schemeClr val="accent3">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Une image contenant photo, sombre, lumière, grand&#10;&#10;Description générée automatiquement">
            <a:extLst>
              <a:ext uri="{FF2B5EF4-FFF2-40B4-BE49-F238E27FC236}">
                <a16:creationId xmlns:a16="http://schemas.microsoft.com/office/drawing/2014/main" id="{44B2DDB3-1A6A-B943-AE5A-2515B32F86EE}"/>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7" name="Forme libre : forme 12">
            <a:extLst>
              <a:ext uri="{FF2B5EF4-FFF2-40B4-BE49-F238E27FC236}">
                <a16:creationId xmlns:a16="http://schemas.microsoft.com/office/drawing/2014/main"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10639"/>
            <a:ext cx="5501036" cy="1123289"/>
          </a:xfrm>
        </p:spPr>
        <p:txBody>
          <a:bodyPr anchor="b">
            <a:normAutofit/>
          </a:bodyPr>
          <a:lstStyle>
            <a:lvl1pPr>
              <a:defRPr sz="2800"/>
            </a:lvl1pPr>
          </a:lstStyle>
          <a:p>
            <a:r>
              <a:rPr lang="fr-FR"/>
              <a:t>MODIFIEZ LE STYLE DU TITRE</a:t>
            </a:r>
          </a:p>
        </p:txBody>
      </p:sp>
      <p:sp>
        <p:nvSpPr>
          <p:cNvPr id="4" name="Espace réservé de la date 3"/>
          <p:cNvSpPr>
            <a:spLocks noGrp="1"/>
          </p:cNvSpPr>
          <p:nvPr>
            <p:ph type="dt" sz="half" idx="10"/>
          </p:nvPr>
        </p:nvSpPr>
        <p:spPr>
          <a:xfrm>
            <a:off x="-291639" y="7626676"/>
            <a:ext cx="838200" cy="187027"/>
          </a:xfrm>
        </p:spPr>
        <p:txBody>
          <a:bodyPr/>
          <a:lstStyle/>
          <a:p>
            <a:fld id="{33AF95C0-C400-184B-8B6C-4FBAE334CF53}" type="datetime1">
              <a:rPr lang="fr-FR" smtClean="0"/>
              <a:t>15/01/2026</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a:t>
            </a:fld>
            <a:endParaRPr lang="fr-FR"/>
          </a:p>
        </p:txBody>
      </p:sp>
      <p:grpSp>
        <p:nvGrpSpPr>
          <p:cNvPr id="10" name="Groupe 9">
            <a:extLst>
              <a:ext uri="{FF2B5EF4-FFF2-40B4-BE49-F238E27FC236}">
                <a16:creationId xmlns:a16="http://schemas.microsoft.com/office/drawing/2014/main" id="{66C8A843-8912-C243-B5E8-6D76AD99DE8A}"/>
              </a:ext>
            </a:extLst>
          </p:cNvPr>
          <p:cNvGrpSpPr>
            <a:grpSpLocks noChangeAspect="1"/>
          </p:cNvGrpSpPr>
          <p:nvPr userDrawn="1"/>
        </p:nvGrpSpPr>
        <p:grpSpPr>
          <a:xfrm flipH="1">
            <a:off x="7290032" y="-7031048"/>
            <a:ext cx="13938949" cy="13212755"/>
            <a:chOff x="-4934542" y="-9517078"/>
            <a:chExt cx="17710972" cy="16788264"/>
          </a:xfrm>
        </p:grpSpPr>
        <p:sp>
          <p:nvSpPr>
            <p:cNvPr id="18" name="Arc 17">
              <a:extLst>
                <a:ext uri="{FF2B5EF4-FFF2-40B4-BE49-F238E27FC236}">
                  <a16:creationId xmlns:a16="http://schemas.microsoft.com/office/drawing/2014/main" id="{614B2499-4A4A-1145-9D2B-9C51E8121C5D}"/>
                </a:ext>
              </a:extLst>
            </p:cNvPr>
            <p:cNvSpPr/>
            <p:nvPr userDrawn="1"/>
          </p:nvSpPr>
          <p:spPr>
            <a:xfrm rot="4492608">
              <a:off x="-4934542" y="-9517078"/>
              <a:ext cx="16788264" cy="16788264"/>
            </a:xfrm>
            <a:prstGeom prst="arc">
              <a:avLst/>
            </a:prstGeom>
            <a:ln w="825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1" name="Ellipse 20">
              <a:extLst>
                <a:ext uri="{FF2B5EF4-FFF2-40B4-BE49-F238E27FC236}">
                  <a16:creationId xmlns:a16="http://schemas.microsoft.com/office/drawing/2014/main" id="{A8AA61A9-E132-094A-B651-87DF4259F086}"/>
                </a:ext>
              </a:extLst>
            </p:cNvPr>
            <p:cNvSpPr/>
            <p:nvPr userDrawn="1"/>
          </p:nvSpPr>
          <p:spPr>
            <a:xfrm rot="21023656">
              <a:off x="7151082" y="780897"/>
              <a:ext cx="5625348" cy="5625348"/>
            </a:xfrm>
            <a:prstGeom prst="ellipse">
              <a:avLst/>
            </a:prstGeom>
            <a:solidFill>
              <a:schemeClr val="accent3"/>
            </a:solidFill>
            <a:ln w="825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 name="Rectangle 14">
            <a:extLst>
              <a:ext uri="{FF2B5EF4-FFF2-40B4-BE49-F238E27FC236}">
                <a16:creationId xmlns:a16="http://schemas.microsoft.com/office/drawing/2014/main"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27ADFC11-F0C8-5D4F-9301-1ED0FBA90D72}"/>
              </a:ext>
            </a:extLst>
          </p:cNvPr>
          <p:cNvSpPr/>
          <p:nvPr userDrawn="1"/>
        </p:nvSpPr>
        <p:spPr>
          <a:xfrm>
            <a:off x="2254102" y="6858000"/>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texte 11">
            <a:extLst>
              <a:ext uri="{FF2B5EF4-FFF2-40B4-BE49-F238E27FC236}">
                <a16:creationId xmlns:a16="http://schemas.microsoft.com/office/drawing/2014/main" id="{F50B58D4-6C4B-8C4D-9D77-D45533B43E64}"/>
              </a:ext>
            </a:extLst>
          </p:cNvPr>
          <p:cNvSpPr>
            <a:spLocks noGrp="1"/>
          </p:cNvSpPr>
          <p:nvPr>
            <p:ph type="body" sz="quarter" idx="13"/>
          </p:nvPr>
        </p:nvSpPr>
        <p:spPr>
          <a:xfrm>
            <a:off x="7629527" y="3632071"/>
            <a:ext cx="3643076" cy="485775"/>
          </a:xfrm>
        </p:spPr>
        <p:txBody>
          <a:bodyPr anchor="ctr">
            <a:normAutofit/>
          </a:bodyPr>
          <a:lstStyle>
            <a:lvl1pPr marL="0" indent="0" algn="ctr">
              <a:lnSpc>
                <a:spcPct val="100000"/>
              </a:lnSpc>
              <a:buFontTx/>
              <a:buNone/>
              <a:defRPr sz="1400">
                <a:solidFill>
                  <a:schemeClr val="bg1"/>
                </a:solidFill>
              </a:defRPr>
            </a:lvl1pPr>
            <a:lvl2pPr marL="457200" indent="0" algn="ctr">
              <a:buFontTx/>
              <a:buNone/>
              <a:defRPr>
                <a:solidFill>
                  <a:schemeClr val="accent2"/>
                </a:solidFill>
              </a:defRPr>
            </a:lvl2pPr>
            <a:lvl3pPr marL="914400" indent="0" algn="ctr">
              <a:buFontTx/>
              <a:buNone/>
              <a:defRPr>
                <a:solidFill>
                  <a:schemeClr val="accent2"/>
                </a:solidFill>
              </a:defRPr>
            </a:lvl3pPr>
            <a:lvl4pPr marL="1371600" indent="0" algn="ctr">
              <a:buFontTx/>
              <a:buNone/>
              <a:defRPr>
                <a:solidFill>
                  <a:schemeClr val="accent2"/>
                </a:solidFill>
              </a:defRPr>
            </a:lvl4pPr>
            <a:lvl5pPr marL="1828800" indent="0" algn="ctr">
              <a:buFontTx/>
              <a:buNone/>
              <a:defRPr>
                <a:solidFill>
                  <a:schemeClr val="accent2"/>
                </a:solidFill>
              </a:defRPr>
            </a:lvl5pPr>
          </a:lstStyle>
          <a:p>
            <a:pPr lvl="0"/>
            <a:r>
              <a:rPr lang="fr-FR"/>
              <a:t>Cliquez pour modifier les styles du texte du masque</a:t>
            </a:r>
          </a:p>
        </p:txBody>
      </p:sp>
      <p:sp>
        <p:nvSpPr>
          <p:cNvPr id="23" name="Espace réservé du texte 22">
            <a:extLst>
              <a:ext uri="{FF2B5EF4-FFF2-40B4-BE49-F238E27FC236}">
                <a16:creationId xmlns:a16="http://schemas.microsoft.com/office/drawing/2014/main" id="{209D99ED-776C-CA4E-A874-42BBCEA74943}"/>
              </a:ext>
            </a:extLst>
          </p:cNvPr>
          <p:cNvSpPr>
            <a:spLocks noGrp="1"/>
          </p:cNvSpPr>
          <p:nvPr>
            <p:ph type="body" sz="quarter" idx="14"/>
          </p:nvPr>
        </p:nvSpPr>
        <p:spPr>
          <a:xfrm>
            <a:off x="7615239" y="2221357"/>
            <a:ext cx="3671762" cy="1057275"/>
          </a:xfrm>
        </p:spPr>
        <p:txBody>
          <a:bodyPr anchor="ctr">
            <a:noAutofit/>
          </a:bodyPr>
          <a:lstStyle>
            <a:lvl1pPr marL="0" indent="0" algn="ctr">
              <a:buFontTx/>
              <a:buNone/>
              <a:defRPr sz="2800" b="1" i="0">
                <a:solidFill>
                  <a:schemeClr val="bg1"/>
                </a:solidFill>
                <a:latin typeface="Pole Emploi PRO" panose="02000503040000020004" pitchFamily="2" charset="77"/>
              </a:defRPr>
            </a:lvl1pPr>
            <a:lvl2pPr marL="457200" indent="0">
              <a:buFontTx/>
              <a:buNone/>
              <a:defRPr sz="2000" b="1" i="0">
                <a:solidFill>
                  <a:schemeClr val="accent1"/>
                </a:solidFill>
                <a:latin typeface="Pole Emploi PRO" panose="02000503040000020004" pitchFamily="2" charset="77"/>
              </a:defRPr>
            </a:lvl2pPr>
            <a:lvl3pPr marL="914400" indent="0">
              <a:buFontTx/>
              <a:buNone/>
              <a:defRPr sz="2000" b="1" i="0">
                <a:solidFill>
                  <a:schemeClr val="accent1"/>
                </a:solidFill>
                <a:latin typeface="Pole Emploi PRO" panose="02000503040000020004" pitchFamily="2" charset="77"/>
              </a:defRPr>
            </a:lvl3pPr>
            <a:lvl4pPr marL="1371600" indent="0">
              <a:buFontTx/>
              <a:buNone/>
              <a:defRPr sz="2000" b="1" i="0">
                <a:solidFill>
                  <a:schemeClr val="accent1"/>
                </a:solidFill>
                <a:latin typeface="Pole Emploi PRO" panose="02000503040000020004" pitchFamily="2" charset="77"/>
              </a:defRPr>
            </a:lvl4pPr>
            <a:lvl5pPr marL="1828800" indent="0">
              <a:buFontTx/>
              <a:buNone/>
              <a:defRPr sz="2000" b="1" i="0">
                <a:solidFill>
                  <a:schemeClr val="accent1"/>
                </a:solidFill>
                <a:latin typeface="Pole Emploi PRO" panose="02000503040000020004" pitchFamily="2" charset="77"/>
              </a:defRPr>
            </a:lvl5pPr>
          </a:lstStyle>
          <a:p>
            <a:pPr lvl="0"/>
            <a:r>
              <a:rPr lang="fr-FR"/>
              <a:t>Cliquez pour modifier les styles du texte du masque</a:t>
            </a:r>
          </a:p>
        </p:txBody>
      </p:sp>
      <p:sp>
        <p:nvSpPr>
          <p:cNvPr id="27" name="Espace réservé du texte 25">
            <a:extLst>
              <a:ext uri="{FF2B5EF4-FFF2-40B4-BE49-F238E27FC236}">
                <a16:creationId xmlns:a16="http://schemas.microsoft.com/office/drawing/2014/main" id="{290C58F6-26F2-7449-9595-05B74AAF59C4}"/>
              </a:ext>
            </a:extLst>
          </p:cNvPr>
          <p:cNvSpPr>
            <a:spLocks noGrp="1"/>
          </p:cNvSpPr>
          <p:nvPr>
            <p:ph type="body" sz="quarter" idx="15"/>
          </p:nvPr>
        </p:nvSpPr>
        <p:spPr>
          <a:xfrm>
            <a:off x="542925" y="1840047"/>
            <a:ext cx="5486400" cy="1262918"/>
          </a:xfrm>
        </p:spPr>
        <p:txBody>
          <a:bodyPr/>
          <a:lstStyle>
            <a:lvl1pPr marL="285750" indent="-285750">
              <a:buClr>
                <a:schemeClr val="accent1"/>
              </a:buClr>
              <a:buFont typeface="Arial" panose="020B0604020202020204" pitchFamily="34" charset="0"/>
              <a:buChar char="•"/>
              <a:defRPr/>
            </a:lvl1pPr>
            <a:lvl2pPr marL="357188" indent="-179388">
              <a:buClr>
                <a:schemeClr val="accent1"/>
              </a:buClr>
              <a:buFont typeface="Arial" panose="020B0604020202020204" pitchFamily="34" charset="0"/>
              <a:buChar char="•"/>
              <a:defRPr/>
            </a:lvl2pPr>
            <a:lvl3pPr marL="536575" indent="-179388">
              <a:buClr>
                <a:schemeClr val="accent1"/>
              </a:buClr>
              <a:buFont typeface="Arial" panose="020B0604020202020204" pitchFamily="34" charset="0"/>
              <a:buChar char="•"/>
              <a:defRPr/>
            </a:lvl3pPr>
            <a:lvl4pPr marL="714375" indent="-177800">
              <a:buClr>
                <a:schemeClr val="accent1"/>
              </a:buClr>
              <a:buFont typeface="Arial" panose="020B0604020202020204" pitchFamily="34" charset="0"/>
              <a:buChar char="•"/>
              <a:defRPr/>
            </a:lvl4pPr>
            <a:lvl5pPr marL="893763" indent="-179388">
              <a:buClr>
                <a:schemeClr val="accent1"/>
              </a:buClr>
              <a:buFont typeface="Arial" panose="020B0604020202020204" pitchFamily="34" charset="0"/>
              <a:buChar cha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0" name="Espace réservé du texte 28">
            <a:extLst>
              <a:ext uri="{FF2B5EF4-FFF2-40B4-BE49-F238E27FC236}">
                <a16:creationId xmlns:a16="http://schemas.microsoft.com/office/drawing/2014/main" id="{58086997-3B92-164A-9535-AF3DEFFAB5A7}"/>
              </a:ext>
            </a:extLst>
          </p:cNvPr>
          <p:cNvSpPr>
            <a:spLocks noGrp="1"/>
          </p:cNvSpPr>
          <p:nvPr>
            <p:ph type="body" sz="quarter" idx="16" hasCustomPrompt="1"/>
          </p:nvPr>
        </p:nvSpPr>
        <p:spPr>
          <a:xfrm>
            <a:off x="540000" y="180000"/>
            <a:ext cx="1858643" cy="331304"/>
          </a:xfrm>
          <a:solidFill>
            <a:schemeClr val="accent2">
              <a:lumMod val="60000"/>
              <a:lumOff val="40000"/>
            </a:schemeClr>
          </a:solidFill>
          <a:ln>
            <a:noFill/>
          </a:ln>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
        <p:nvSpPr>
          <p:cNvPr id="28" name="Espace réservé du texte 25">
            <a:extLst>
              <a:ext uri="{FF2B5EF4-FFF2-40B4-BE49-F238E27FC236}">
                <a16:creationId xmlns:a16="http://schemas.microsoft.com/office/drawing/2014/main" id="{B6715AE3-BF44-E54D-8082-4F6ACBA059EA}"/>
              </a:ext>
            </a:extLst>
          </p:cNvPr>
          <p:cNvSpPr>
            <a:spLocks noGrp="1"/>
          </p:cNvSpPr>
          <p:nvPr>
            <p:ph type="body" sz="quarter" idx="17"/>
          </p:nvPr>
        </p:nvSpPr>
        <p:spPr>
          <a:xfrm>
            <a:off x="542925" y="4746638"/>
            <a:ext cx="5486400" cy="1262918"/>
          </a:xfrm>
        </p:spPr>
        <p:txBody>
          <a:bodyPr/>
          <a:lstStyle>
            <a:lvl1pPr marL="0" indent="0">
              <a:buClr>
                <a:schemeClr val="accent3"/>
              </a:buClr>
              <a:buFontTx/>
              <a:buNone/>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grpSp>
        <p:nvGrpSpPr>
          <p:cNvPr id="25" name="Logo">
            <a:extLst>
              <a:ext uri="{FF2B5EF4-FFF2-40B4-BE49-F238E27FC236}">
                <a16:creationId xmlns:a16="http://schemas.microsoft.com/office/drawing/2014/main" id="{3274EA2F-1186-2049-92E5-0ECE4D99C45B}"/>
              </a:ext>
            </a:extLst>
          </p:cNvPr>
          <p:cNvGrpSpPr/>
          <p:nvPr userDrawn="1"/>
        </p:nvGrpSpPr>
        <p:grpSpPr>
          <a:xfrm>
            <a:off x="11063288" y="6099628"/>
            <a:ext cx="1128712" cy="889000"/>
            <a:chOff x="11063288" y="6099628"/>
            <a:chExt cx="1128712" cy="889000"/>
          </a:xfrm>
        </p:grpSpPr>
        <p:sp>
          <p:nvSpPr>
            <p:cNvPr id="29" name="AutoShape 13" descr="Forme libre 29">
              <a:extLst>
                <a:ext uri="{FF2B5EF4-FFF2-40B4-BE49-F238E27FC236}">
                  <a16:creationId xmlns:a16="http://schemas.microsoft.com/office/drawing/2014/main" id="{E79C984D-6454-FD44-AAFE-05859C42B1C5}"/>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rgbClr val="E31927"/>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31" name="AutoShape 14" descr="Forme libre 30">
              <a:extLst>
                <a:ext uri="{FF2B5EF4-FFF2-40B4-BE49-F238E27FC236}">
                  <a16:creationId xmlns:a16="http://schemas.microsoft.com/office/drawing/2014/main" id="{057F5003-F9C2-E146-BB18-F11C74D09C56}"/>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grpSp>
      <p:sp>
        <p:nvSpPr>
          <p:cNvPr id="11" name="Espace réservé du texte 10"/>
          <p:cNvSpPr>
            <a:spLocks noGrp="1"/>
          </p:cNvSpPr>
          <p:nvPr>
            <p:ph type="body" sz="quarter" idx="18" hasCustomPrompt="1"/>
          </p:nvPr>
        </p:nvSpPr>
        <p:spPr>
          <a:xfrm>
            <a:off x="539750" y="3803650"/>
            <a:ext cx="5500688" cy="804863"/>
          </a:xfrm>
        </p:spPr>
        <p:txBody>
          <a:bodyPr>
            <a:normAutofit/>
          </a:bodyPr>
          <a:lstStyle>
            <a:lvl1pPr marL="0" indent="0">
              <a:buNone/>
              <a:defRPr sz="2800" b="1">
                <a:solidFill>
                  <a:schemeClr val="accent2"/>
                </a:solidFill>
                <a:latin typeface="Pole Emploi PRO" panose="02000503040000020004" pitchFamily="50" charset="0"/>
              </a:defRPr>
            </a:lvl1pPr>
          </a:lstStyle>
          <a:p>
            <a:pPr lvl="0"/>
            <a:r>
              <a:rPr lang="fr-FR"/>
              <a:t>MODIFIEZ LE STYLE DU TITRE</a:t>
            </a:r>
          </a:p>
        </p:txBody>
      </p:sp>
      <p:pic>
        <p:nvPicPr>
          <p:cNvPr id="32" name="Google Shape;65;p13">
            <a:extLst>
              <a:ext uri="{FF2B5EF4-FFF2-40B4-BE49-F238E27FC236}">
                <a16:creationId xmlns:a16="http://schemas.microsoft.com/office/drawing/2014/main" id="{08953D88-DBA2-A847-93EF-D9C1FA7A8CE8}"/>
              </a:ext>
            </a:extLst>
          </p:cNvPr>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74970" y="6389378"/>
            <a:ext cx="841574" cy="439841"/>
          </a:xfrm>
          <a:prstGeom prst="rect">
            <a:avLst/>
          </a:prstGeom>
          <a:noFill/>
          <a:ln>
            <a:noFill/>
          </a:ln>
        </p:spPr>
      </p:pic>
      <p:pic>
        <p:nvPicPr>
          <p:cNvPr id="26" name="Image 25">
            <a:extLst>
              <a:ext uri="{FF2B5EF4-FFF2-40B4-BE49-F238E27FC236}">
                <a16:creationId xmlns:a16="http://schemas.microsoft.com/office/drawing/2014/main" id="{7171D6D7-D6E6-4541-B5A1-F5A91EE5C1B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6530" y="6081714"/>
            <a:ext cx="1490589" cy="776287"/>
          </a:xfrm>
          <a:prstGeom prst="rect">
            <a:avLst/>
          </a:prstGeom>
        </p:spPr>
      </p:pic>
    </p:spTree>
    <p:extLst>
      <p:ext uri="{BB962C8B-B14F-4D97-AF65-F5344CB8AC3E}">
        <p14:creationId xmlns:p14="http://schemas.microsoft.com/office/powerpoint/2010/main" val="2848620195"/>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u et Focus Version 01">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44B2DDB3-1A6A-B943-AE5A-2515B32F86EE}"/>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7" name="Forme libre : forme 12">
            <a:extLst>
              <a:ext uri="{FF2B5EF4-FFF2-40B4-BE49-F238E27FC236}">
                <a16:creationId xmlns:a16="http://schemas.microsoft.com/office/drawing/2014/main"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678052"/>
            <a:ext cx="5435009" cy="1325563"/>
          </a:xfrm>
        </p:spPr>
        <p:txBody>
          <a:bodyPr>
            <a:normAutofit/>
          </a:bodyPr>
          <a:lstStyle>
            <a:lvl1pPr>
              <a:defRPr sz="2800"/>
            </a:lvl1pPr>
          </a:lstStyle>
          <a:p>
            <a:r>
              <a:rPr lang="fr-FR"/>
              <a:t>MODIFIEZ LE STYLE DU TITRE</a:t>
            </a:r>
          </a:p>
        </p:txBody>
      </p:sp>
      <p:sp>
        <p:nvSpPr>
          <p:cNvPr id="4" name="Espace réservé de la date 3"/>
          <p:cNvSpPr>
            <a:spLocks noGrp="1"/>
          </p:cNvSpPr>
          <p:nvPr>
            <p:ph type="dt" sz="half" idx="10"/>
          </p:nvPr>
        </p:nvSpPr>
        <p:spPr>
          <a:xfrm>
            <a:off x="-291639" y="7626676"/>
            <a:ext cx="838200" cy="187027"/>
          </a:xfrm>
        </p:spPr>
        <p:txBody>
          <a:bodyPr/>
          <a:lstStyle/>
          <a:p>
            <a:fld id="{33AF95C0-C400-184B-8B6C-4FBAE334CF53}" type="datetime1">
              <a:rPr lang="fr-FR" smtClean="0"/>
              <a:t>15/01/2026</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a:t>
            </a:fld>
            <a:endParaRPr lang="fr-FR"/>
          </a:p>
        </p:txBody>
      </p:sp>
      <p:grpSp>
        <p:nvGrpSpPr>
          <p:cNvPr id="20" name="Logo">
            <a:extLst>
              <a:ext uri="{FF2B5EF4-FFF2-40B4-BE49-F238E27FC236}">
                <a16:creationId xmlns:a16="http://schemas.microsoft.com/office/drawing/2014/main" id="{24586DE6-51CA-2948-B823-22B956727B76}"/>
              </a:ext>
            </a:extLst>
          </p:cNvPr>
          <p:cNvGrpSpPr/>
          <p:nvPr userDrawn="1"/>
        </p:nvGrpSpPr>
        <p:grpSpPr>
          <a:xfrm>
            <a:off x="11063288" y="6099628"/>
            <a:ext cx="1128712" cy="889000"/>
            <a:chOff x="11063288" y="6099628"/>
            <a:chExt cx="1128712" cy="889000"/>
          </a:xfrm>
        </p:grpSpPr>
        <p:sp>
          <p:nvSpPr>
            <p:cNvPr id="13" name="AutoShape 13" descr="Forme libre 29">
              <a:extLst>
                <a:ext uri="{FF2B5EF4-FFF2-40B4-BE49-F238E27FC236}">
                  <a16:creationId xmlns:a16="http://schemas.microsoft.com/office/drawing/2014/main" id="{596A7DE2-E07F-C347-8EEE-AC006FEF7C1C}"/>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rgbClr val="E31927"/>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14" name="AutoShape 14" descr="Forme libre 30">
              <a:extLst>
                <a:ext uri="{FF2B5EF4-FFF2-40B4-BE49-F238E27FC236}">
                  <a16:creationId xmlns:a16="http://schemas.microsoft.com/office/drawing/2014/main" id="{D4001C0E-6E77-6A4E-BB5B-D213C096698F}"/>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grpSp>
      <p:grpSp>
        <p:nvGrpSpPr>
          <p:cNvPr id="10" name="Groupe 9">
            <a:extLst>
              <a:ext uri="{FF2B5EF4-FFF2-40B4-BE49-F238E27FC236}">
                <a16:creationId xmlns:a16="http://schemas.microsoft.com/office/drawing/2014/main" id="{66C8A843-8912-C243-B5E8-6D76AD99DE8A}"/>
              </a:ext>
            </a:extLst>
          </p:cNvPr>
          <p:cNvGrpSpPr>
            <a:grpSpLocks noChangeAspect="1"/>
          </p:cNvGrpSpPr>
          <p:nvPr userDrawn="1"/>
        </p:nvGrpSpPr>
        <p:grpSpPr>
          <a:xfrm>
            <a:off x="-4266972" y="-8174052"/>
            <a:ext cx="16324454" cy="15363669"/>
            <a:chOff x="-4934542" y="-9517078"/>
            <a:chExt cx="17838137" cy="16788264"/>
          </a:xfrm>
        </p:grpSpPr>
        <p:sp>
          <p:nvSpPr>
            <p:cNvPr id="18" name="Arc 17">
              <a:extLst>
                <a:ext uri="{FF2B5EF4-FFF2-40B4-BE49-F238E27FC236}">
                  <a16:creationId xmlns:a16="http://schemas.microsoft.com/office/drawing/2014/main" id="{614B2499-4A4A-1145-9D2B-9C51E8121C5D}"/>
                </a:ext>
              </a:extLst>
            </p:cNvPr>
            <p:cNvSpPr/>
            <p:nvPr userDrawn="1"/>
          </p:nvSpPr>
          <p:spPr>
            <a:xfrm rot="4492608">
              <a:off x="-4934542" y="-9517078"/>
              <a:ext cx="16788264" cy="16788264"/>
            </a:xfrm>
            <a:prstGeom prst="arc">
              <a:avLst/>
            </a:prstGeom>
            <a:ln w="825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1" name="Ellipse 20">
              <a:extLst>
                <a:ext uri="{FF2B5EF4-FFF2-40B4-BE49-F238E27FC236}">
                  <a16:creationId xmlns:a16="http://schemas.microsoft.com/office/drawing/2014/main" id="{A8AA61A9-E132-094A-B651-87DF4259F086}"/>
                </a:ext>
              </a:extLst>
            </p:cNvPr>
            <p:cNvSpPr/>
            <p:nvPr userDrawn="1"/>
          </p:nvSpPr>
          <p:spPr>
            <a:xfrm rot="21023656">
              <a:off x="7278247" y="743784"/>
              <a:ext cx="5625348" cy="5625348"/>
            </a:xfrm>
            <a:prstGeom prst="ellipse">
              <a:avLst/>
            </a:prstGeom>
            <a:solidFill>
              <a:schemeClr val="bg1"/>
            </a:solidFill>
            <a:ln w="825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 name="Rectangle 14">
            <a:extLst>
              <a:ext uri="{FF2B5EF4-FFF2-40B4-BE49-F238E27FC236}">
                <a16:creationId xmlns:a16="http://schemas.microsoft.com/office/drawing/2014/main"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texte 11">
            <a:extLst>
              <a:ext uri="{FF2B5EF4-FFF2-40B4-BE49-F238E27FC236}">
                <a16:creationId xmlns:a16="http://schemas.microsoft.com/office/drawing/2014/main" id="{F50B58D4-6C4B-8C4D-9D77-D45533B43E64}"/>
              </a:ext>
            </a:extLst>
          </p:cNvPr>
          <p:cNvSpPr>
            <a:spLocks noGrp="1"/>
          </p:cNvSpPr>
          <p:nvPr>
            <p:ph type="body" sz="quarter" idx="13"/>
          </p:nvPr>
        </p:nvSpPr>
        <p:spPr>
          <a:xfrm>
            <a:off x="7629527" y="2957513"/>
            <a:ext cx="3629025" cy="485775"/>
          </a:xfrm>
        </p:spPr>
        <p:txBody>
          <a:bodyPr anchor="ctr">
            <a:normAutofit/>
          </a:bodyPr>
          <a:lstStyle>
            <a:lvl1pPr marL="0" indent="0" algn="ctr">
              <a:lnSpc>
                <a:spcPct val="100000"/>
              </a:lnSpc>
              <a:buFontTx/>
              <a:buNone/>
              <a:defRPr sz="1400">
                <a:solidFill>
                  <a:schemeClr val="accent2"/>
                </a:solidFill>
              </a:defRPr>
            </a:lvl1pPr>
            <a:lvl2pPr marL="457200" indent="0" algn="ctr">
              <a:buFontTx/>
              <a:buNone/>
              <a:defRPr>
                <a:solidFill>
                  <a:schemeClr val="accent2"/>
                </a:solidFill>
              </a:defRPr>
            </a:lvl2pPr>
            <a:lvl3pPr marL="914400" indent="0" algn="ctr">
              <a:buFontTx/>
              <a:buNone/>
              <a:defRPr>
                <a:solidFill>
                  <a:schemeClr val="accent2"/>
                </a:solidFill>
              </a:defRPr>
            </a:lvl3pPr>
            <a:lvl4pPr marL="1371600" indent="0" algn="ctr">
              <a:buFontTx/>
              <a:buNone/>
              <a:defRPr>
                <a:solidFill>
                  <a:schemeClr val="accent2"/>
                </a:solidFill>
              </a:defRPr>
            </a:lvl4pPr>
            <a:lvl5pPr marL="1828800" indent="0" algn="ctr">
              <a:buFontTx/>
              <a:buNone/>
              <a:defRPr>
                <a:solidFill>
                  <a:schemeClr val="accent2"/>
                </a:solidFill>
              </a:defRPr>
            </a:lvl5pPr>
          </a:lstStyle>
          <a:p>
            <a:pPr lvl="0"/>
            <a:r>
              <a:rPr lang="fr-FR"/>
              <a:t>Cliquez pour modifier les styles du texte du masque</a:t>
            </a:r>
          </a:p>
        </p:txBody>
      </p:sp>
      <p:sp>
        <p:nvSpPr>
          <p:cNvPr id="23" name="Espace réservé du texte 22">
            <a:extLst>
              <a:ext uri="{FF2B5EF4-FFF2-40B4-BE49-F238E27FC236}">
                <a16:creationId xmlns:a16="http://schemas.microsoft.com/office/drawing/2014/main" id="{209D99ED-776C-CA4E-A874-42BBCEA74943}"/>
              </a:ext>
            </a:extLst>
          </p:cNvPr>
          <p:cNvSpPr>
            <a:spLocks noGrp="1"/>
          </p:cNvSpPr>
          <p:nvPr>
            <p:ph type="body" sz="quarter" idx="14"/>
          </p:nvPr>
        </p:nvSpPr>
        <p:spPr>
          <a:xfrm>
            <a:off x="7615239" y="3600451"/>
            <a:ext cx="3657600" cy="1057275"/>
          </a:xfrm>
        </p:spPr>
        <p:txBody>
          <a:bodyPr anchor="ctr">
            <a:noAutofit/>
          </a:bodyPr>
          <a:lstStyle>
            <a:lvl1pPr marL="0" indent="0" algn="ctr">
              <a:buFontTx/>
              <a:buNone/>
              <a:defRPr sz="2000" b="1" i="0">
                <a:solidFill>
                  <a:schemeClr val="accent1"/>
                </a:solidFill>
                <a:latin typeface="Pole Emploi PRO" panose="02000503040000020004" pitchFamily="2" charset="77"/>
              </a:defRPr>
            </a:lvl1pPr>
            <a:lvl2pPr marL="457200" indent="0">
              <a:buFontTx/>
              <a:buNone/>
              <a:defRPr sz="2000" b="1" i="0">
                <a:solidFill>
                  <a:schemeClr val="accent1"/>
                </a:solidFill>
                <a:latin typeface="Pole Emploi PRO" panose="02000503040000020004" pitchFamily="2" charset="77"/>
              </a:defRPr>
            </a:lvl2pPr>
            <a:lvl3pPr marL="914400" indent="0">
              <a:buFontTx/>
              <a:buNone/>
              <a:defRPr sz="2000" b="1" i="0">
                <a:solidFill>
                  <a:schemeClr val="accent1"/>
                </a:solidFill>
                <a:latin typeface="Pole Emploi PRO" panose="02000503040000020004" pitchFamily="2" charset="77"/>
              </a:defRPr>
            </a:lvl3pPr>
            <a:lvl4pPr marL="1371600" indent="0">
              <a:buFontTx/>
              <a:buNone/>
              <a:defRPr sz="2000" b="1" i="0">
                <a:solidFill>
                  <a:schemeClr val="accent1"/>
                </a:solidFill>
                <a:latin typeface="Pole Emploi PRO" panose="02000503040000020004" pitchFamily="2" charset="77"/>
              </a:defRPr>
            </a:lvl4pPr>
            <a:lvl5pPr marL="1828800" indent="0">
              <a:buFontTx/>
              <a:buNone/>
              <a:defRPr sz="2000" b="1" i="0">
                <a:solidFill>
                  <a:schemeClr val="accent1"/>
                </a:solidFill>
                <a:latin typeface="Pole Emploi PRO" panose="02000503040000020004" pitchFamily="2" charset="77"/>
              </a:defRPr>
            </a:lvl5pPr>
          </a:lstStyle>
          <a:p>
            <a:pPr lvl="0"/>
            <a:r>
              <a:rPr lang="fr-FR"/>
              <a:t>Cliquez pour modifier les styles du texte du masque</a:t>
            </a:r>
          </a:p>
        </p:txBody>
      </p:sp>
      <p:sp>
        <p:nvSpPr>
          <p:cNvPr id="27" name="Espace réservé du texte 25">
            <a:extLst>
              <a:ext uri="{FF2B5EF4-FFF2-40B4-BE49-F238E27FC236}">
                <a16:creationId xmlns:a16="http://schemas.microsoft.com/office/drawing/2014/main" id="{290C58F6-26F2-7449-9595-05B74AAF59C4}"/>
              </a:ext>
            </a:extLst>
          </p:cNvPr>
          <p:cNvSpPr>
            <a:spLocks noGrp="1"/>
          </p:cNvSpPr>
          <p:nvPr>
            <p:ph type="body" sz="quarter" idx="15"/>
          </p:nvPr>
        </p:nvSpPr>
        <p:spPr>
          <a:xfrm>
            <a:off x="542925" y="2134152"/>
            <a:ext cx="5486400" cy="4398963"/>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0" name="Espace réservé du texte 28">
            <a:extLst>
              <a:ext uri="{FF2B5EF4-FFF2-40B4-BE49-F238E27FC236}">
                <a16:creationId xmlns:a16="http://schemas.microsoft.com/office/drawing/2014/main" id="{58086997-3B92-164A-9535-AF3DEFFAB5A7}"/>
              </a:ext>
            </a:extLst>
          </p:cNvPr>
          <p:cNvSpPr>
            <a:spLocks noGrp="1"/>
          </p:cNvSpPr>
          <p:nvPr>
            <p:ph type="body" sz="quarter" idx="16" hasCustomPrompt="1"/>
          </p:nvPr>
        </p:nvSpPr>
        <p:spPr>
          <a:xfrm>
            <a:off x="540000" y="180000"/>
            <a:ext cx="1858643" cy="331304"/>
          </a:xfrm>
          <a:solidFill>
            <a:schemeClr val="accent2">
              <a:lumMod val="60000"/>
              <a:lumOff val="4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pic>
        <p:nvPicPr>
          <p:cNvPr id="22" name="Google Shape;65;p13">
            <a:extLst>
              <a:ext uri="{FF2B5EF4-FFF2-40B4-BE49-F238E27FC236}">
                <a16:creationId xmlns:a16="http://schemas.microsoft.com/office/drawing/2014/main" id="{08953D88-DBA2-A847-93EF-D9C1FA7A8CE8}"/>
              </a:ext>
            </a:extLst>
          </p:cNvPr>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74970" y="6389378"/>
            <a:ext cx="841574" cy="439841"/>
          </a:xfrm>
          <a:prstGeom prst="rect">
            <a:avLst/>
          </a:prstGeom>
          <a:noFill/>
          <a:ln>
            <a:noFill/>
          </a:ln>
        </p:spPr>
      </p:pic>
      <p:pic>
        <p:nvPicPr>
          <p:cNvPr id="24" name="Image 23">
            <a:extLst>
              <a:ext uri="{FF2B5EF4-FFF2-40B4-BE49-F238E27FC236}">
                <a16:creationId xmlns:a16="http://schemas.microsoft.com/office/drawing/2014/main" id="{7171D6D7-D6E6-4541-B5A1-F5A91EE5C1B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19237" y="6099628"/>
            <a:ext cx="1490589" cy="776287"/>
          </a:xfrm>
          <a:prstGeom prst="rect">
            <a:avLst/>
          </a:prstGeom>
        </p:spPr>
      </p:pic>
    </p:spTree>
    <p:extLst>
      <p:ext uri="{BB962C8B-B14F-4D97-AF65-F5344CB8AC3E}">
        <p14:creationId xmlns:p14="http://schemas.microsoft.com/office/powerpoint/2010/main" val="26403409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Colonnes fond Blanc">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00DF9681-7768-254C-B962-8FB51777DB29}"/>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9" name="Forme libre : forme 12">
            <a:extLst>
              <a:ext uri="{FF2B5EF4-FFF2-40B4-BE49-F238E27FC236}">
                <a16:creationId xmlns:a16="http://schemas.microsoft.com/office/drawing/2014/main" id="{A925156F-F1E5-7A4F-A619-56FCD2CE08CC}"/>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Logo">
            <a:extLst>
              <a:ext uri="{FF2B5EF4-FFF2-40B4-BE49-F238E27FC236}">
                <a16:creationId xmlns:a16="http://schemas.microsoft.com/office/drawing/2014/main" id="{8E5EC97E-430A-C843-9894-D8D98DAA17D8}"/>
              </a:ext>
            </a:extLst>
          </p:cNvPr>
          <p:cNvGrpSpPr/>
          <p:nvPr userDrawn="1"/>
        </p:nvGrpSpPr>
        <p:grpSpPr>
          <a:xfrm>
            <a:off x="11063288" y="6099628"/>
            <a:ext cx="1128712" cy="889000"/>
            <a:chOff x="11063288" y="6099628"/>
            <a:chExt cx="1128712" cy="889000"/>
          </a:xfrm>
        </p:grpSpPr>
        <p:sp>
          <p:nvSpPr>
            <p:cNvPr id="11" name="AutoShape 13" descr="Forme libre 29">
              <a:extLst>
                <a:ext uri="{FF2B5EF4-FFF2-40B4-BE49-F238E27FC236}">
                  <a16:creationId xmlns:a16="http://schemas.microsoft.com/office/drawing/2014/main" id="{0BA81608-B1A9-574D-89C0-F989537BA741}"/>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rgbClr val="E31927"/>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12" name="AutoShape 14" descr="Forme libre 30">
              <a:extLst>
                <a:ext uri="{FF2B5EF4-FFF2-40B4-BE49-F238E27FC236}">
                  <a16:creationId xmlns:a16="http://schemas.microsoft.com/office/drawing/2014/main" id="{8C16A347-1E84-B440-A0A4-EA8CDAFF6B46}"/>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grpSp>
      <p:sp>
        <p:nvSpPr>
          <p:cNvPr id="15" name="Rectangle 14">
            <a:extLst>
              <a:ext uri="{FF2B5EF4-FFF2-40B4-BE49-F238E27FC236}">
                <a16:creationId xmlns:a16="http://schemas.microsoft.com/office/drawing/2014/main" id="{97351947-423C-B24A-B115-10D2BD69BA01}"/>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10847138" cy="1325563"/>
          </a:xfrm>
        </p:spPr>
        <p:txBody>
          <a:bodyPr anchor="ctr">
            <a:normAutofit/>
          </a:bodyPr>
          <a:lstStyle>
            <a:lvl1pPr>
              <a:defRPr sz="2800"/>
            </a:lvl1pPr>
          </a:lstStyle>
          <a:p>
            <a:r>
              <a:rPr lang="fr-FR"/>
              <a:t>MODIFIEZ LE STYLE DU TITRE</a:t>
            </a:r>
          </a:p>
        </p:txBody>
      </p:sp>
      <p:sp>
        <p:nvSpPr>
          <p:cNvPr id="3" name="Espace réservé du contenu 2"/>
          <p:cNvSpPr>
            <a:spLocks noGrp="1"/>
          </p:cNvSpPr>
          <p:nvPr>
            <p:ph sz="half" idx="1"/>
          </p:nvPr>
        </p:nvSpPr>
        <p:spPr>
          <a:xfrm>
            <a:off x="540000" y="2160000"/>
            <a:ext cx="5181600" cy="4351338"/>
          </a:xfrm>
          <a:ln>
            <a:noFill/>
          </a:ln>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2160000"/>
            <a:ext cx="5181600" cy="435133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547687" y="7656810"/>
            <a:ext cx="838200" cy="187027"/>
          </a:xfrm>
        </p:spPr>
        <p:txBody>
          <a:bodyPr/>
          <a:lstStyle/>
          <a:p>
            <a:fld id="{8198F7CA-F303-8347-879F-B1840B5E05B2}" type="datetime1">
              <a:rPr lang="fr-FR" smtClean="0"/>
              <a:t>15/01/2026</a:t>
            </a:fld>
            <a:endParaRPr lang="fr-F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p>
        </p:txBody>
      </p:sp>
      <p:sp>
        <p:nvSpPr>
          <p:cNvPr id="7" name="Espace réservé du numéro de diapositive 6"/>
          <p:cNvSpPr>
            <a:spLocks noGrp="1"/>
          </p:cNvSpPr>
          <p:nvPr>
            <p:ph type="sldNum" sz="quarter" idx="12"/>
          </p:nvPr>
        </p:nvSpPr>
        <p:spPr>
          <a:xfrm>
            <a:off x="134504" y="6588000"/>
            <a:ext cx="838200" cy="187027"/>
          </a:xfrm>
        </p:spPr>
        <p:txBody>
          <a:bodyPr/>
          <a:lstStyle/>
          <a:p>
            <a:fld id="{C814DB2B-3EFD-4766-A6C9-C9A5E84D2897}" type="slidenum">
              <a:rPr lang="fr-FR" smtClean="0"/>
              <a:t>‹N°›</a:t>
            </a:fld>
            <a:endParaRPr lang="fr-FR"/>
          </a:p>
        </p:txBody>
      </p:sp>
      <p:sp>
        <p:nvSpPr>
          <p:cNvPr id="18" name="Espace réservé du texte 28">
            <a:extLst>
              <a:ext uri="{FF2B5EF4-FFF2-40B4-BE49-F238E27FC236}">
                <a16:creationId xmlns:a16="http://schemas.microsoft.com/office/drawing/2014/main" id="{2DF67E5F-EBCB-D347-A981-54B8A0F10DD4}"/>
              </a:ext>
            </a:extLst>
          </p:cNvPr>
          <p:cNvSpPr>
            <a:spLocks noGrp="1"/>
          </p:cNvSpPr>
          <p:nvPr>
            <p:ph type="body" sz="quarter" idx="16" hasCustomPrompt="1"/>
          </p:nvPr>
        </p:nvSpPr>
        <p:spPr>
          <a:xfrm>
            <a:off x="540000" y="180000"/>
            <a:ext cx="1858643" cy="331304"/>
          </a:xfrm>
          <a:solidFill>
            <a:schemeClr val="accent2">
              <a:lumMod val="60000"/>
              <a:lumOff val="4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pic>
        <p:nvPicPr>
          <p:cNvPr id="17" name="Google Shape;65;p13">
            <a:extLst>
              <a:ext uri="{FF2B5EF4-FFF2-40B4-BE49-F238E27FC236}">
                <a16:creationId xmlns:a16="http://schemas.microsoft.com/office/drawing/2014/main" id="{08953D88-DBA2-A847-93EF-D9C1FA7A8CE8}"/>
              </a:ext>
            </a:extLst>
          </p:cNvPr>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60456" y="6389378"/>
            <a:ext cx="841574" cy="439841"/>
          </a:xfrm>
          <a:prstGeom prst="rect">
            <a:avLst/>
          </a:prstGeom>
          <a:noFill/>
          <a:ln>
            <a:noFill/>
          </a:ln>
        </p:spPr>
      </p:pic>
      <p:pic>
        <p:nvPicPr>
          <p:cNvPr id="16" name="Image 15">
            <a:extLst>
              <a:ext uri="{FF2B5EF4-FFF2-40B4-BE49-F238E27FC236}">
                <a16:creationId xmlns:a16="http://schemas.microsoft.com/office/drawing/2014/main" id="{7171D6D7-D6E6-4541-B5A1-F5A91EE5C1B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13189" y="6106667"/>
            <a:ext cx="1490589" cy="776287"/>
          </a:xfrm>
          <a:prstGeom prst="rect">
            <a:avLst/>
          </a:prstGeom>
        </p:spPr>
      </p:pic>
    </p:spTree>
    <p:extLst>
      <p:ext uri="{BB962C8B-B14F-4D97-AF65-F5344CB8AC3E}">
        <p14:creationId xmlns:p14="http://schemas.microsoft.com/office/powerpoint/2010/main" val="21817147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Colonnes fond Bleu">
    <p:bg>
      <p:bgPr>
        <a:solidFill>
          <a:schemeClr val="accent2"/>
        </a:solidFill>
        <a:effectLst/>
      </p:bgPr>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00DF9681-7768-254C-B962-8FB51777DB29}"/>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9" name="Forme libre : forme 12">
            <a:extLst>
              <a:ext uri="{FF2B5EF4-FFF2-40B4-BE49-F238E27FC236}">
                <a16:creationId xmlns:a16="http://schemas.microsoft.com/office/drawing/2014/main" id="{A925156F-F1E5-7A4F-A619-56FCD2CE08CC}"/>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Logo">
            <a:extLst>
              <a:ext uri="{FF2B5EF4-FFF2-40B4-BE49-F238E27FC236}">
                <a16:creationId xmlns:a16="http://schemas.microsoft.com/office/drawing/2014/main" id="{8E5EC97E-430A-C843-9894-D8D98DAA17D8}"/>
              </a:ext>
            </a:extLst>
          </p:cNvPr>
          <p:cNvGrpSpPr/>
          <p:nvPr userDrawn="1"/>
        </p:nvGrpSpPr>
        <p:grpSpPr>
          <a:xfrm>
            <a:off x="11063288" y="6099628"/>
            <a:ext cx="1128712" cy="889000"/>
            <a:chOff x="11063288" y="6099628"/>
            <a:chExt cx="1128712" cy="889000"/>
          </a:xfrm>
        </p:grpSpPr>
        <p:sp>
          <p:nvSpPr>
            <p:cNvPr id="11" name="AutoShape 13" descr="Forme libre 29">
              <a:extLst>
                <a:ext uri="{FF2B5EF4-FFF2-40B4-BE49-F238E27FC236}">
                  <a16:creationId xmlns:a16="http://schemas.microsoft.com/office/drawing/2014/main" id="{0BA81608-B1A9-574D-89C0-F989537BA741}"/>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rgbClr val="E31927"/>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12" name="AutoShape 14" descr="Forme libre 30">
              <a:extLst>
                <a:ext uri="{FF2B5EF4-FFF2-40B4-BE49-F238E27FC236}">
                  <a16:creationId xmlns:a16="http://schemas.microsoft.com/office/drawing/2014/main" id="{8C16A347-1E84-B440-A0A4-EA8CDAFF6B46}"/>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grpSp>
      <p:sp>
        <p:nvSpPr>
          <p:cNvPr id="15" name="Rectangle 14">
            <a:extLst>
              <a:ext uri="{FF2B5EF4-FFF2-40B4-BE49-F238E27FC236}">
                <a16:creationId xmlns:a16="http://schemas.microsoft.com/office/drawing/2014/main" id="{97351947-423C-B24A-B115-10D2BD69BA01}"/>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10847138" cy="1325563"/>
          </a:xfrm>
        </p:spPr>
        <p:txBody>
          <a:bodyPr anchor="ctr">
            <a:normAutofit/>
          </a:bodyPr>
          <a:lstStyle>
            <a:lvl1pPr>
              <a:defRPr sz="2800">
                <a:solidFill>
                  <a:schemeClr val="bg1"/>
                </a:solidFill>
              </a:defRPr>
            </a:lvl1pPr>
          </a:lstStyle>
          <a:p>
            <a:r>
              <a:rPr lang="fr-FR"/>
              <a:t>MODIFIEZ LE STYLE DU TITRE</a:t>
            </a:r>
          </a:p>
        </p:txBody>
      </p:sp>
      <p:sp>
        <p:nvSpPr>
          <p:cNvPr id="3" name="Espace réservé du contenu 2"/>
          <p:cNvSpPr>
            <a:spLocks noGrp="1"/>
          </p:cNvSpPr>
          <p:nvPr>
            <p:ph sz="half" idx="1"/>
          </p:nvPr>
        </p:nvSpPr>
        <p:spPr>
          <a:xfrm>
            <a:off x="540000" y="2160000"/>
            <a:ext cx="5181600" cy="4351338"/>
          </a:xfrm>
          <a:ln>
            <a:noFill/>
          </a:ln>
        </p:spPr>
        <p:txBody>
          <a:bodyPr/>
          <a:lstStyle>
            <a:lvl1pPr>
              <a:buClr>
                <a:schemeClr val="accent1"/>
              </a:buClr>
              <a:defRPr>
                <a:solidFill>
                  <a:schemeClr val="bg1"/>
                </a:solidFill>
              </a:defRPr>
            </a:lvl1pPr>
            <a:lvl2pPr>
              <a:buClr>
                <a:schemeClr val="accent1"/>
              </a:buClr>
              <a:defRPr>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2160000"/>
            <a:ext cx="5181600" cy="4351338"/>
          </a:xfrm>
        </p:spPr>
        <p:txBody>
          <a:bodyPr/>
          <a:lstStyle>
            <a:lvl1pPr>
              <a:buClr>
                <a:schemeClr val="accent1"/>
              </a:buClr>
              <a:defRPr>
                <a:solidFill>
                  <a:schemeClr val="bg1"/>
                </a:solidFill>
              </a:defRPr>
            </a:lvl1pPr>
            <a:lvl2pPr>
              <a:buClr>
                <a:schemeClr val="accent1"/>
              </a:buClr>
              <a:defRPr>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547687" y="7656810"/>
            <a:ext cx="838200" cy="187027"/>
          </a:xfrm>
        </p:spPr>
        <p:txBody>
          <a:bodyPr/>
          <a:lstStyle/>
          <a:p>
            <a:fld id="{4D5B2A10-F9D7-C542-AC90-1783952E4DC3}" type="datetime1">
              <a:rPr lang="fr-FR" smtClean="0"/>
              <a:t>15/01/2026</a:t>
            </a:fld>
            <a:endParaRPr lang="fr-F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p>
        </p:txBody>
      </p:sp>
      <p:sp>
        <p:nvSpPr>
          <p:cNvPr id="7" name="Espace réservé du numéro de diapositive 6"/>
          <p:cNvSpPr>
            <a:spLocks noGrp="1"/>
          </p:cNvSpPr>
          <p:nvPr>
            <p:ph type="sldNum" sz="quarter" idx="12"/>
          </p:nvPr>
        </p:nvSpPr>
        <p:spPr>
          <a:xfrm>
            <a:off x="134504" y="6588000"/>
            <a:ext cx="838200" cy="187027"/>
          </a:xfrm>
        </p:spPr>
        <p:txBody>
          <a:bodyPr/>
          <a:lstStyle>
            <a:lvl1pPr>
              <a:defRPr>
                <a:solidFill>
                  <a:schemeClr val="bg1"/>
                </a:solidFill>
              </a:defRPr>
            </a:lvl1pPr>
          </a:lstStyle>
          <a:p>
            <a:fld id="{C814DB2B-3EFD-4766-A6C9-C9A5E84D2897}" type="slidenum">
              <a:rPr lang="fr-FR" smtClean="0"/>
              <a:pPr/>
              <a:t>‹N°›</a:t>
            </a:fld>
            <a:endParaRPr lang="fr-FR"/>
          </a:p>
        </p:txBody>
      </p:sp>
      <p:sp>
        <p:nvSpPr>
          <p:cNvPr id="17" name="Espace réservé du texte 28">
            <a:extLst>
              <a:ext uri="{FF2B5EF4-FFF2-40B4-BE49-F238E27FC236}">
                <a16:creationId xmlns:a16="http://schemas.microsoft.com/office/drawing/2014/main" id="{E6CC1BF1-8EB8-9540-AE5E-CED7EDF47DF8}"/>
              </a:ext>
            </a:extLst>
          </p:cNvPr>
          <p:cNvSpPr>
            <a:spLocks noGrp="1"/>
          </p:cNvSpPr>
          <p:nvPr>
            <p:ph type="body" sz="quarter" idx="16" hasCustomPrompt="1"/>
          </p:nvPr>
        </p:nvSpPr>
        <p:spPr>
          <a:xfrm>
            <a:off x="540000" y="180000"/>
            <a:ext cx="1858643" cy="331304"/>
          </a:xfrm>
          <a:solidFill>
            <a:schemeClr val="accent2">
              <a:lumMod val="60000"/>
              <a:lumOff val="4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pic>
        <p:nvPicPr>
          <p:cNvPr id="18" name="Google Shape;65;p13">
            <a:extLst>
              <a:ext uri="{FF2B5EF4-FFF2-40B4-BE49-F238E27FC236}">
                <a16:creationId xmlns:a16="http://schemas.microsoft.com/office/drawing/2014/main" id="{08953D88-DBA2-A847-93EF-D9C1FA7A8CE8}"/>
              </a:ext>
            </a:extLst>
          </p:cNvPr>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60456" y="6389378"/>
            <a:ext cx="841574" cy="439841"/>
          </a:xfrm>
          <a:prstGeom prst="rect">
            <a:avLst/>
          </a:prstGeom>
          <a:noFill/>
          <a:ln>
            <a:noFill/>
          </a:ln>
        </p:spPr>
      </p:pic>
      <p:pic>
        <p:nvPicPr>
          <p:cNvPr id="16" name="Image 15">
            <a:extLst>
              <a:ext uri="{FF2B5EF4-FFF2-40B4-BE49-F238E27FC236}">
                <a16:creationId xmlns:a16="http://schemas.microsoft.com/office/drawing/2014/main" id="{7171D6D7-D6E6-4541-B5A1-F5A91EE5C1B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13189" y="6111528"/>
            <a:ext cx="1490589" cy="776287"/>
          </a:xfrm>
          <a:prstGeom prst="rect">
            <a:avLst/>
          </a:prstGeom>
        </p:spPr>
      </p:pic>
    </p:spTree>
    <p:extLst>
      <p:ext uri="{BB962C8B-B14F-4D97-AF65-F5344CB8AC3E}">
        <p14:creationId xmlns:p14="http://schemas.microsoft.com/office/powerpoint/2010/main" val="42206827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2 Colonnes fond Bleu">
    <p:bg>
      <p:bgPr>
        <a:solidFill>
          <a:schemeClr val="accent3"/>
        </a:solidFill>
        <a:effectLst/>
      </p:bgPr>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00DF9681-7768-254C-B962-8FB51777DB29}"/>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9" name="Forme libre : forme 12">
            <a:extLst>
              <a:ext uri="{FF2B5EF4-FFF2-40B4-BE49-F238E27FC236}">
                <a16:creationId xmlns:a16="http://schemas.microsoft.com/office/drawing/2014/main" id="{A925156F-F1E5-7A4F-A619-56FCD2CE08CC}"/>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Logo">
            <a:extLst>
              <a:ext uri="{FF2B5EF4-FFF2-40B4-BE49-F238E27FC236}">
                <a16:creationId xmlns:a16="http://schemas.microsoft.com/office/drawing/2014/main" id="{8E5EC97E-430A-C843-9894-D8D98DAA17D8}"/>
              </a:ext>
            </a:extLst>
          </p:cNvPr>
          <p:cNvGrpSpPr/>
          <p:nvPr userDrawn="1"/>
        </p:nvGrpSpPr>
        <p:grpSpPr>
          <a:xfrm>
            <a:off x="11063288" y="6099628"/>
            <a:ext cx="1128712" cy="889000"/>
            <a:chOff x="11063288" y="6099628"/>
            <a:chExt cx="1128712" cy="889000"/>
          </a:xfrm>
        </p:grpSpPr>
        <p:sp>
          <p:nvSpPr>
            <p:cNvPr id="11" name="AutoShape 13" descr="Forme libre 29">
              <a:extLst>
                <a:ext uri="{FF2B5EF4-FFF2-40B4-BE49-F238E27FC236}">
                  <a16:creationId xmlns:a16="http://schemas.microsoft.com/office/drawing/2014/main" id="{0BA81608-B1A9-574D-89C0-F989537BA741}"/>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rgbClr val="E31927"/>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12" name="AutoShape 14" descr="Forme libre 30">
              <a:extLst>
                <a:ext uri="{FF2B5EF4-FFF2-40B4-BE49-F238E27FC236}">
                  <a16:creationId xmlns:a16="http://schemas.microsoft.com/office/drawing/2014/main" id="{8C16A347-1E84-B440-A0A4-EA8CDAFF6B46}"/>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grpSp>
      <p:sp>
        <p:nvSpPr>
          <p:cNvPr id="15" name="Rectangle 14">
            <a:extLst>
              <a:ext uri="{FF2B5EF4-FFF2-40B4-BE49-F238E27FC236}">
                <a16:creationId xmlns:a16="http://schemas.microsoft.com/office/drawing/2014/main" id="{97351947-423C-B24A-B115-10D2BD69BA01}"/>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10847138" cy="1325563"/>
          </a:xfrm>
        </p:spPr>
        <p:txBody>
          <a:bodyPr anchor="ctr">
            <a:normAutofit/>
          </a:bodyPr>
          <a:lstStyle>
            <a:lvl1pPr>
              <a:defRPr sz="2800">
                <a:solidFill>
                  <a:schemeClr val="bg1"/>
                </a:solidFill>
              </a:defRPr>
            </a:lvl1pPr>
          </a:lstStyle>
          <a:p>
            <a:r>
              <a:rPr lang="fr-FR"/>
              <a:t>MODIFIEZ LE STYLE DU TITRE</a:t>
            </a:r>
          </a:p>
        </p:txBody>
      </p:sp>
      <p:sp>
        <p:nvSpPr>
          <p:cNvPr id="3" name="Espace réservé du contenu 2"/>
          <p:cNvSpPr>
            <a:spLocks noGrp="1"/>
          </p:cNvSpPr>
          <p:nvPr>
            <p:ph sz="half" idx="1"/>
          </p:nvPr>
        </p:nvSpPr>
        <p:spPr>
          <a:xfrm>
            <a:off x="540000" y="2160000"/>
            <a:ext cx="5181600" cy="4351338"/>
          </a:xfrm>
          <a:ln>
            <a:noFill/>
          </a:ln>
        </p:spPr>
        <p:txBody>
          <a:bodyPr/>
          <a:lstStyle>
            <a:lvl1pPr marL="342900" indent="-342900">
              <a:buClr>
                <a:schemeClr val="tx2"/>
              </a:buClr>
              <a:buFont typeface="Arial" panose="020B0604020202020204" pitchFamily="34" charset="0"/>
              <a:buChar char="•"/>
              <a:defRPr>
                <a:solidFill>
                  <a:schemeClr val="bg1"/>
                </a:solidFill>
              </a:defRPr>
            </a:lvl1pPr>
            <a:lvl2pPr marL="520700" indent="-342900">
              <a:buClr>
                <a:schemeClr val="tx2"/>
              </a:buClr>
              <a:buFont typeface="Arial" panose="020B0604020202020204" pitchFamily="34" charset="0"/>
              <a:buChar char="•"/>
              <a:defRPr>
                <a:solidFill>
                  <a:schemeClr val="bg1"/>
                </a:solidFill>
              </a:defRPr>
            </a:lvl2pPr>
            <a:lvl3pPr marL="700087" indent="-342900">
              <a:buClr>
                <a:schemeClr val="tx2"/>
              </a:buClr>
              <a:buFont typeface="Arial" panose="020B0604020202020204" pitchFamily="34" charset="0"/>
              <a:buChar char="•"/>
              <a:defRPr>
                <a:solidFill>
                  <a:schemeClr val="bg1"/>
                </a:solidFill>
              </a:defRPr>
            </a:lvl3pPr>
            <a:lvl4pPr marL="879475" indent="-342900">
              <a:buClr>
                <a:schemeClr val="tx2"/>
              </a:buClr>
              <a:buFont typeface="Arial" panose="020B0604020202020204" pitchFamily="34" charset="0"/>
              <a:buChar char="•"/>
              <a:defRPr>
                <a:solidFill>
                  <a:schemeClr val="bg1"/>
                </a:solidFill>
              </a:defRPr>
            </a:lvl4pPr>
            <a:lvl5pPr marL="1057275" indent="-342900">
              <a:buClr>
                <a:schemeClr val="tx2"/>
              </a:buClr>
              <a:buFont typeface="Arial" panose="020B0604020202020204" pitchFamily="34" charset="0"/>
              <a:buChar cha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2160000"/>
            <a:ext cx="5181600" cy="4351338"/>
          </a:xfrm>
        </p:spPr>
        <p:txBody>
          <a:bodyPr/>
          <a:lstStyle>
            <a:lvl1pPr marL="342900" indent="-342900">
              <a:buClr>
                <a:schemeClr val="tx2"/>
              </a:buClr>
              <a:buFont typeface="Arial" panose="020B0604020202020204" pitchFamily="34" charset="0"/>
              <a:buChar char="•"/>
              <a:defRPr>
                <a:solidFill>
                  <a:schemeClr val="bg1"/>
                </a:solidFill>
              </a:defRPr>
            </a:lvl1pPr>
            <a:lvl2pPr marL="520700" indent="-342900">
              <a:buClr>
                <a:schemeClr val="tx2"/>
              </a:buClr>
              <a:buFont typeface="Arial" panose="020B0604020202020204" pitchFamily="34" charset="0"/>
              <a:buChar char="•"/>
              <a:defRPr>
                <a:solidFill>
                  <a:schemeClr val="bg1"/>
                </a:solidFill>
              </a:defRPr>
            </a:lvl2pPr>
            <a:lvl3pPr marL="700087" indent="-342900">
              <a:buClr>
                <a:schemeClr val="tx2"/>
              </a:buClr>
              <a:buFont typeface="Arial" panose="020B0604020202020204" pitchFamily="34" charset="0"/>
              <a:buChar char="•"/>
              <a:defRPr>
                <a:solidFill>
                  <a:schemeClr val="bg1"/>
                </a:solidFill>
              </a:defRPr>
            </a:lvl3pPr>
            <a:lvl4pPr marL="879475" indent="-342900">
              <a:buClr>
                <a:schemeClr val="tx2"/>
              </a:buClr>
              <a:buFont typeface="Arial" panose="020B0604020202020204" pitchFamily="34" charset="0"/>
              <a:buChar char="•"/>
              <a:defRPr>
                <a:solidFill>
                  <a:schemeClr val="bg1"/>
                </a:solidFill>
              </a:defRPr>
            </a:lvl4pPr>
            <a:lvl5pPr marL="1057275" indent="-342900">
              <a:buClr>
                <a:schemeClr val="tx2"/>
              </a:buClr>
              <a:buFont typeface="Arial" panose="020B0604020202020204" pitchFamily="34" charset="0"/>
              <a:buChar cha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547687" y="7656810"/>
            <a:ext cx="838200" cy="187027"/>
          </a:xfrm>
        </p:spPr>
        <p:txBody>
          <a:bodyPr/>
          <a:lstStyle/>
          <a:p>
            <a:fld id="{4D5B2A10-F9D7-C542-AC90-1783952E4DC3}" type="datetime1">
              <a:rPr lang="fr-FR" smtClean="0"/>
              <a:t>15/01/2026</a:t>
            </a:fld>
            <a:endParaRPr lang="fr-F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p>
        </p:txBody>
      </p:sp>
      <p:sp>
        <p:nvSpPr>
          <p:cNvPr id="7" name="Espace réservé du numéro de diapositive 6"/>
          <p:cNvSpPr>
            <a:spLocks noGrp="1"/>
          </p:cNvSpPr>
          <p:nvPr>
            <p:ph type="sldNum" sz="quarter" idx="12"/>
          </p:nvPr>
        </p:nvSpPr>
        <p:spPr>
          <a:xfrm>
            <a:off x="134504" y="6588000"/>
            <a:ext cx="838200" cy="187027"/>
          </a:xfrm>
        </p:spPr>
        <p:txBody>
          <a:bodyPr/>
          <a:lstStyle>
            <a:lvl1pPr>
              <a:defRPr>
                <a:solidFill>
                  <a:schemeClr val="bg1"/>
                </a:solidFill>
              </a:defRPr>
            </a:lvl1pPr>
          </a:lstStyle>
          <a:p>
            <a:fld id="{C814DB2B-3EFD-4766-A6C9-C9A5E84D2897}" type="slidenum">
              <a:rPr lang="fr-FR" smtClean="0"/>
              <a:pPr/>
              <a:t>‹N°›</a:t>
            </a:fld>
            <a:endParaRPr lang="fr-FR"/>
          </a:p>
        </p:txBody>
      </p:sp>
      <p:sp>
        <p:nvSpPr>
          <p:cNvPr id="17" name="Espace réservé du texte 28">
            <a:extLst>
              <a:ext uri="{FF2B5EF4-FFF2-40B4-BE49-F238E27FC236}">
                <a16:creationId xmlns:a16="http://schemas.microsoft.com/office/drawing/2014/main" id="{E6CC1BF1-8EB8-9540-AE5E-CED7EDF47DF8}"/>
              </a:ext>
            </a:extLst>
          </p:cNvPr>
          <p:cNvSpPr>
            <a:spLocks noGrp="1"/>
          </p:cNvSpPr>
          <p:nvPr>
            <p:ph type="body" sz="quarter" idx="16" hasCustomPrompt="1"/>
          </p:nvPr>
        </p:nvSpPr>
        <p:spPr>
          <a:xfrm>
            <a:off x="540000" y="180000"/>
            <a:ext cx="1858643" cy="331304"/>
          </a:xfrm>
          <a:solidFill>
            <a:schemeClr val="accent3">
              <a:lumMod val="75000"/>
            </a:schemeClr>
          </a:solidFill>
        </p:spPr>
        <p:txBody>
          <a:bodyPr vert="horz" lIns="180000" tIns="0" rIns="180000" bIns="0" rtlCol="0" anchor="ctr" anchorCtr="0">
            <a:normAutofit/>
          </a:bodyPr>
          <a:lstStyle>
            <a:lvl1pPr>
              <a:defRPr lang="fr-FR" sz="1000" b="0" i="0" cap="all" spc="200" normalizeH="0" baseline="0" dirty="0">
                <a:solidFill>
                  <a:schemeClr val="bg1"/>
                </a:solidFill>
                <a:latin typeface="Pole Emploi PRO Light" panose="02000303040000020004" pitchFamily="2" charset="77"/>
              </a:defRPr>
            </a:lvl1pPr>
          </a:lstStyle>
          <a:p>
            <a:pPr marL="0" lvl="0" indent="0">
              <a:buFontTx/>
              <a:buNone/>
            </a:pPr>
            <a:r>
              <a:rPr lang="fr-FR"/>
              <a:t>Titre du chapitre</a:t>
            </a:r>
          </a:p>
        </p:txBody>
      </p:sp>
      <p:pic>
        <p:nvPicPr>
          <p:cNvPr id="18" name="Google Shape;65;p13">
            <a:extLst>
              <a:ext uri="{FF2B5EF4-FFF2-40B4-BE49-F238E27FC236}">
                <a16:creationId xmlns:a16="http://schemas.microsoft.com/office/drawing/2014/main" id="{08953D88-DBA2-A847-93EF-D9C1FA7A8CE8}"/>
              </a:ext>
            </a:extLst>
          </p:cNvPr>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60456" y="6389378"/>
            <a:ext cx="841574" cy="439841"/>
          </a:xfrm>
          <a:prstGeom prst="rect">
            <a:avLst/>
          </a:prstGeom>
          <a:noFill/>
          <a:ln>
            <a:noFill/>
          </a:ln>
        </p:spPr>
      </p:pic>
      <p:pic>
        <p:nvPicPr>
          <p:cNvPr id="16" name="Image 15">
            <a:extLst>
              <a:ext uri="{FF2B5EF4-FFF2-40B4-BE49-F238E27FC236}">
                <a16:creationId xmlns:a16="http://schemas.microsoft.com/office/drawing/2014/main" id="{7171D6D7-D6E6-4541-B5A1-F5A91EE5C1B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82261" y="6092975"/>
            <a:ext cx="1490589" cy="776287"/>
          </a:xfrm>
          <a:prstGeom prst="rect">
            <a:avLst/>
          </a:prstGeom>
        </p:spPr>
      </p:pic>
    </p:spTree>
    <p:extLst>
      <p:ext uri="{BB962C8B-B14F-4D97-AF65-F5344CB8AC3E}">
        <p14:creationId xmlns:p14="http://schemas.microsoft.com/office/powerpoint/2010/main" val="10194757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Vide Blanc">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44B2DDB3-1A6A-B943-AE5A-2515B32F86EE}"/>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7" name="Forme libre : forme 12">
            <a:extLst>
              <a:ext uri="{FF2B5EF4-FFF2-40B4-BE49-F238E27FC236}">
                <a16:creationId xmlns:a16="http://schemas.microsoft.com/office/drawing/2014/main"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e la date 3"/>
          <p:cNvSpPr>
            <a:spLocks noGrp="1"/>
          </p:cNvSpPr>
          <p:nvPr>
            <p:ph type="dt" sz="half" idx="10"/>
          </p:nvPr>
        </p:nvSpPr>
        <p:spPr>
          <a:xfrm>
            <a:off x="-291639" y="7626676"/>
            <a:ext cx="838200" cy="187027"/>
          </a:xfrm>
        </p:spPr>
        <p:txBody>
          <a:bodyPr/>
          <a:lstStyle/>
          <a:p>
            <a:fld id="{AF225402-CD42-9C44-9B94-C82B5FF63BCF}" type="datetime1">
              <a:rPr lang="fr-FR" smtClean="0"/>
              <a:t>15/01/2026</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a:t>
            </a:fld>
            <a:endParaRPr lang="fr-FR"/>
          </a:p>
        </p:txBody>
      </p:sp>
      <p:grpSp>
        <p:nvGrpSpPr>
          <p:cNvPr id="21" name="Logo">
            <a:extLst>
              <a:ext uri="{FF2B5EF4-FFF2-40B4-BE49-F238E27FC236}">
                <a16:creationId xmlns:a16="http://schemas.microsoft.com/office/drawing/2014/main" id="{9BF582F5-4A99-C44F-9F49-E5C0419E9625}"/>
              </a:ext>
            </a:extLst>
          </p:cNvPr>
          <p:cNvGrpSpPr/>
          <p:nvPr userDrawn="1"/>
        </p:nvGrpSpPr>
        <p:grpSpPr>
          <a:xfrm>
            <a:off x="11063288" y="6099628"/>
            <a:ext cx="1128712" cy="889000"/>
            <a:chOff x="11063288" y="6099628"/>
            <a:chExt cx="1128712" cy="889000"/>
          </a:xfrm>
        </p:grpSpPr>
        <p:sp>
          <p:nvSpPr>
            <p:cNvPr id="22" name="AutoShape 13" descr="Forme libre 29">
              <a:extLst>
                <a:ext uri="{FF2B5EF4-FFF2-40B4-BE49-F238E27FC236}">
                  <a16:creationId xmlns:a16="http://schemas.microsoft.com/office/drawing/2014/main" id="{589F5E54-5D79-E742-A4BC-762306ADEF56}"/>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rgbClr val="E31927"/>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3" name="AutoShape 14" descr="Forme libre 30">
              <a:extLst>
                <a:ext uri="{FF2B5EF4-FFF2-40B4-BE49-F238E27FC236}">
                  <a16:creationId xmlns:a16="http://schemas.microsoft.com/office/drawing/2014/main" id="{738FD99E-9B1C-5945-96F8-179132B13279}"/>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grpSp>
      <p:sp>
        <p:nvSpPr>
          <p:cNvPr id="15" name="Rectangle 14">
            <a:extLst>
              <a:ext uri="{FF2B5EF4-FFF2-40B4-BE49-F238E27FC236}">
                <a16:creationId xmlns:a16="http://schemas.microsoft.com/office/drawing/2014/main"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Google Shape;65;p13">
            <a:extLst>
              <a:ext uri="{FF2B5EF4-FFF2-40B4-BE49-F238E27FC236}">
                <a16:creationId xmlns:a16="http://schemas.microsoft.com/office/drawing/2014/main" id="{08953D88-DBA2-A847-93EF-D9C1FA7A8CE8}"/>
              </a:ext>
            </a:extLst>
          </p:cNvPr>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60456" y="6389378"/>
            <a:ext cx="841574" cy="439841"/>
          </a:xfrm>
          <a:prstGeom prst="rect">
            <a:avLst/>
          </a:prstGeom>
          <a:noFill/>
          <a:ln>
            <a:noFill/>
          </a:ln>
        </p:spPr>
      </p:pic>
      <p:pic>
        <p:nvPicPr>
          <p:cNvPr id="14" name="Image 13">
            <a:extLst>
              <a:ext uri="{FF2B5EF4-FFF2-40B4-BE49-F238E27FC236}">
                <a16:creationId xmlns:a16="http://schemas.microsoft.com/office/drawing/2014/main" id="{7171D6D7-D6E6-4541-B5A1-F5A91EE5C1B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17163" y="6109097"/>
            <a:ext cx="1490589" cy="776287"/>
          </a:xfrm>
          <a:prstGeom prst="rect">
            <a:avLst/>
          </a:prstGeom>
        </p:spPr>
      </p:pic>
    </p:spTree>
    <p:extLst>
      <p:ext uri="{BB962C8B-B14F-4D97-AF65-F5344CB8AC3E}">
        <p14:creationId xmlns:p14="http://schemas.microsoft.com/office/powerpoint/2010/main" val="3093920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g numbers">
    <p:bg>
      <p:bgPr>
        <a:solidFill>
          <a:srgbClr val="FFFFFF"/>
        </a:solidFill>
        <a:effectLst/>
      </p:bgPr>
    </p:bg>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FAEA98C1-F017-CDD4-C336-F3024D4EB638}"/>
              </a:ext>
              <a:ext uri="{C183D7F6-B498-43B3-948B-1728B52AA6E4}">
                <adec:decorative xmlns:adec="http://schemas.microsoft.com/office/drawing/2017/decorative" val="1"/>
              </a:ext>
            </a:extLst>
          </p:cNvPr>
          <p:cNvSpPr>
            <a:spLocks noGrp="1"/>
          </p:cNvSpPr>
          <p:nvPr>
            <p:ph type="body" sz="quarter" idx="21"/>
          </p:nvPr>
        </p:nvSpPr>
        <p:spPr>
          <a:xfrm>
            <a:off x="3343275" y="673360"/>
            <a:ext cx="5505452" cy="5511280"/>
          </a:xfrm>
          <a:custGeom>
            <a:avLst/>
            <a:gdLst>
              <a:gd name="connsiteX0" fmla="*/ 2868615 w 5505452"/>
              <a:gd name="connsiteY0" fmla="*/ 391 h 5511280"/>
              <a:gd name="connsiteX1" fmla="*/ 4341041 w 5505452"/>
              <a:gd name="connsiteY1" fmla="*/ 125478 h 5511280"/>
              <a:gd name="connsiteX2" fmla="*/ 5069657 w 5505452"/>
              <a:gd name="connsiteY2" fmla="*/ 485674 h 5511280"/>
              <a:gd name="connsiteX3" fmla="*/ 5391470 w 5505452"/>
              <a:gd name="connsiteY3" fmla="*/ 4289597 h 5511280"/>
              <a:gd name="connsiteX4" fmla="*/ 4632566 w 5505452"/>
              <a:gd name="connsiteY4" fmla="*/ 5306082 h 5511280"/>
              <a:gd name="connsiteX5" fmla="*/ 4631521 w 5505452"/>
              <a:gd name="connsiteY5" fmla="*/ 5306474 h 5511280"/>
              <a:gd name="connsiteX6" fmla="*/ 4631652 w 5505452"/>
              <a:gd name="connsiteY6" fmla="*/ 5306606 h 5511280"/>
              <a:gd name="connsiteX7" fmla="*/ 4129545 w 5505452"/>
              <a:gd name="connsiteY7" fmla="*/ 5422014 h 5511280"/>
              <a:gd name="connsiteX8" fmla="*/ 1367042 w 5505452"/>
              <a:gd name="connsiteY8" fmla="*/ 5420578 h 5511280"/>
              <a:gd name="connsiteX9" fmla="*/ 434503 w 5505452"/>
              <a:gd name="connsiteY9" fmla="*/ 5024088 h 5511280"/>
              <a:gd name="connsiteX10" fmla="*/ 91409 w 5505452"/>
              <a:gd name="connsiteY10" fmla="*/ 4142594 h 5511280"/>
              <a:gd name="connsiteX11" fmla="*/ 234364 w 5505452"/>
              <a:gd name="connsiteY11" fmla="*/ 802787 h 5511280"/>
              <a:gd name="connsiteX12" fmla="*/ 1392762 w 5505452"/>
              <a:gd name="connsiteY12" fmla="*/ 87878 h 5511280"/>
              <a:gd name="connsiteX13" fmla="*/ 2868615 w 5505452"/>
              <a:gd name="connsiteY13" fmla="*/ 391 h 551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05452" h="5511280">
                <a:moveTo>
                  <a:pt x="2868615" y="391"/>
                </a:moveTo>
                <a:cubicBezTo>
                  <a:pt x="3361469" y="4683"/>
                  <a:pt x="3853752" y="44404"/>
                  <a:pt x="4341041" y="125478"/>
                </a:cubicBezTo>
                <a:cubicBezTo>
                  <a:pt x="4610241" y="178351"/>
                  <a:pt x="4882836" y="282272"/>
                  <a:pt x="5069657" y="485674"/>
                </a:cubicBezTo>
                <a:cubicBezTo>
                  <a:pt x="5649705" y="1048487"/>
                  <a:pt x="5529595" y="3486435"/>
                  <a:pt x="5391470" y="4289597"/>
                </a:cubicBezTo>
                <a:cubicBezTo>
                  <a:pt x="5317316" y="4752277"/>
                  <a:pt x="5096290" y="5148636"/>
                  <a:pt x="4632566" y="5306082"/>
                </a:cubicBezTo>
                <a:lnTo>
                  <a:pt x="4631521" y="5306474"/>
                </a:lnTo>
                <a:lnTo>
                  <a:pt x="4631652" y="5306606"/>
                </a:lnTo>
                <a:cubicBezTo>
                  <a:pt x="4471332" y="5365615"/>
                  <a:pt x="4299655" y="5398254"/>
                  <a:pt x="4129545" y="5422014"/>
                </a:cubicBezTo>
                <a:cubicBezTo>
                  <a:pt x="3211496" y="5541340"/>
                  <a:pt x="2285092" y="5541209"/>
                  <a:pt x="1367042" y="5420578"/>
                </a:cubicBezTo>
                <a:cubicBezTo>
                  <a:pt x="1030085" y="5374494"/>
                  <a:pt x="670150" y="5281930"/>
                  <a:pt x="434503" y="5024088"/>
                </a:cubicBezTo>
                <a:cubicBezTo>
                  <a:pt x="215956" y="4788962"/>
                  <a:pt x="134361" y="4455530"/>
                  <a:pt x="91409" y="4142594"/>
                </a:cubicBezTo>
                <a:cubicBezTo>
                  <a:pt x="-25959" y="3206791"/>
                  <a:pt x="-77658" y="1685325"/>
                  <a:pt x="234364" y="802787"/>
                </a:cubicBezTo>
                <a:cubicBezTo>
                  <a:pt x="426016" y="318044"/>
                  <a:pt x="910628" y="142841"/>
                  <a:pt x="1392762" y="87878"/>
                </a:cubicBezTo>
                <a:cubicBezTo>
                  <a:pt x="1882336" y="27237"/>
                  <a:pt x="2375761" y="-3900"/>
                  <a:pt x="2868615" y="391"/>
                </a:cubicBezTo>
                <a:close/>
              </a:path>
            </a:pathLst>
          </a:custGeom>
          <a:solidFill>
            <a:schemeClr val="accent2">
              <a:lumMod val="40000"/>
              <a:lumOff val="60000"/>
            </a:schemeClr>
          </a:solidFill>
        </p:spPr>
        <p:txBody>
          <a:bodyPr wrap="square" anchor="ctr">
            <a:noAutofit/>
          </a:bodyPr>
          <a:lstStyle>
            <a:lvl1pPr>
              <a:defRPr sz="2400">
                <a:solidFill>
                  <a:schemeClr val="tx2">
                    <a:alpha val="0"/>
                  </a:schemeClr>
                </a:solidFill>
                <a:latin typeface="Marianne" panose="02000000000000000000" pitchFamily="2" charset="0"/>
              </a:defRPr>
            </a:lvl1pPr>
            <a:lvl2pPr>
              <a:defRPr sz="2400">
                <a:latin typeface="Marianne" panose="02000000000000000000" pitchFamily="2" charset="0"/>
              </a:defRPr>
            </a:lvl2pPr>
            <a:lvl3pPr>
              <a:defRPr sz="2400">
                <a:latin typeface="Marianne" panose="02000000000000000000" pitchFamily="2" charset="0"/>
              </a:defRPr>
            </a:lvl3pPr>
            <a:lvl4pPr>
              <a:defRPr sz="2400">
                <a:latin typeface="Marianne" panose="02000000000000000000" pitchFamily="2" charset="0"/>
              </a:defRPr>
            </a:lvl4pPr>
            <a:lvl5pPr>
              <a:defRPr sz="2400">
                <a:latin typeface="Marianne" panose="02000000000000000000" pitchFamily="2" charset="0"/>
              </a:defRPr>
            </a:lvl5pPr>
            <a:lvl6pPr>
              <a:defRPr sz="2400">
                <a:latin typeface="Marianne" panose="02000000000000000000" pitchFamily="2" charset="0"/>
              </a:defRPr>
            </a:lvl6pPr>
            <a:lvl7pPr>
              <a:defRPr sz="2400">
                <a:latin typeface="Marianne" panose="02000000000000000000" pitchFamily="2" charset="0"/>
              </a:defRPr>
            </a:lvl7pPr>
            <a:lvl8pPr>
              <a:defRPr sz="2400">
                <a:latin typeface="Marianne" panose="02000000000000000000" pitchFamily="2" charset="0"/>
              </a:defRPr>
            </a:lvl8pPr>
            <a:lvl9pPr>
              <a:defRPr sz="2400">
                <a:latin typeface="Marianne" panose="02000000000000000000" pitchFamily="2" charset="0"/>
              </a:defRPr>
            </a:lvl9pPr>
          </a:lstStyle>
          <a:p>
            <a:pPr lvl="0"/>
            <a:endParaRPr lang="fr-FR" dirty="0"/>
          </a:p>
        </p:txBody>
      </p:sp>
      <p:sp>
        <p:nvSpPr>
          <p:cNvPr id="14" name="Text Placeholder 14">
            <a:extLst>
              <a:ext uri="{FF2B5EF4-FFF2-40B4-BE49-F238E27FC236}">
                <a16:creationId xmlns:a16="http://schemas.microsoft.com/office/drawing/2014/main" id="{E5A12D32-406D-F3AB-AD94-169529A1837E}"/>
              </a:ext>
              <a:ext uri="{C183D7F6-B498-43B3-948B-1728B52AA6E4}">
                <adec:decorative xmlns:adec="http://schemas.microsoft.com/office/drawing/2017/decorative" val="1"/>
              </a:ext>
            </a:extLst>
          </p:cNvPr>
          <p:cNvSpPr>
            <a:spLocks noGrp="1"/>
          </p:cNvSpPr>
          <p:nvPr>
            <p:ph type="body" sz="quarter" idx="36"/>
          </p:nvPr>
        </p:nvSpPr>
        <p:spPr>
          <a:xfrm>
            <a:off x="2709862" y="1778000"/>
            <a:ext cx="1266825" cy="1266825"/>
          </a:xfrm>
          <a:prstGeom prst="ellipse">
            <a:avLst/>
          </a:prstGeom>
          <a:solidFill>
            <a:schemeClr val="accent2"/>
          </a:solidFill>
        </p:spPr>
        <p:txBody>
          <a:bodyPr anchor="ctr"/>
          <a:lstStyle>
            <a:lvl1pPr algn="ctr">
              <a:lnSpc>
                <a:spcPct val="100000"/>
              </a:lnSpc>
              <a:spcAft>
                <a:spcPts val="0"/>
              </a:spcAft>
              <a:defRPr sz="3800">
                <a:solidFill>
                  <a:schemeClr val="accent3">
                    <a:alpha val="0"/>
                  </a:schemeClr>
                </a:solidFill>
                <a:latin typeface="+mj-lt"/>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endParaRPr lang="en-US" dirty="0"/>
          </a:p>
        </p:txBody>
      </p:sp>
      <p:sp>
        <p:nvSpPr>
          <p:cNvPr id="13" name="Picture Placeholder 12">
            <a:extLst>
              <a:ext uri="{FF2B5EF4-FFF2-40B4-BE49-F238E27FC236}">
                <a16:creationId xmlns:a16="http://schemas.microsoft.com/office/drawing/2014/main" id="{4A0F4720-58FA-D1BB-C331-2B3C62F8E512}"/>
              </a:ext>
            </a:extLst>
          </p:cNvPr>
          <p:cNvSpPr>
            <a:spLocks noGrp="1"/>
          </p:cNvSpPr>
          <p:nvPr>
            <p:ph type="pic" sz="quarter" idx="17"/>
          </p:nvPr>
        </p:nvSpPr>
        <p:spPr>
          <a:xfrm>
            <a:off x="2914650" y="1982789"/>
            <a:ext cx="857250" cy="857248"/>
          </a:xfrm>
          <a:prstGeom prst="ellipse">
            <a:avLst/>
          </a:prstGeom>
        </p:spPr>
        <p:txBody>
          <a:bodyPr anchor="ctr"/>
          <a:lstStyle>
            <a:lvl1pPr algn="ctr">
              <a:defRPr sz="1200"/>
            </a:lvl1pPr>
          </a:lstStyle>
          <a:p>
            <a:endParaRPr lang="fr-FR" dirty="0"/>
          </a:p>
        </p:txBody>
      </p:sp>
      <p:sp>
        <p:nvSpPr>
          <p:cNvPr id="7" name="Title 3">
            <a:extLst>
              <a:ext uri="{FF2B5EF4-FFF2-40B4-BE49-F238E27FC236}">
                <a16:creationId xmlns:a16="http://schemas.microsoft.com/office/drawing/2014/main" id="{955989C5-9DD3-061F-1AAD-6F43BED0EACC}"/>
              </a:ext>
            </a:extLst>
          </p:cNvPr>
          <p:cNvSpPr>
            <a:spLocks noGrp="1"/>
          </p:cNvSpPr>
          <p:nvPr>
            <p:ph type="title"/>
          </p:nvPr>
        </p:nvSpPr>
        <p:spPr>
          <a:xfrm>
            <a:off x="4254807" y="1514474"/>
            <a:ext cx="2605249" cy="1816100"/>
          </a:xfrm>
        </p:spPr>
        <p:txBody>
          <a:bodyPr/>
          <a:lstStyle>
            <a:lvl1pPr>
              <a:defRPr lang="fr-FR" sz="2400" b="0" kern="1200" spc="-20" dirty="0">
                <a:solidFill>
                  <a:schemeClr val="tx2"/>
                </a:solidFill>
                <a:latin typeface="Marianne" panose="02000000000000000000" pitchFamily="2" charset="0"/>
                <a:ea typeface="+mn-ea"/>
                <a:cs typeface="+mn-cs"/>
              </a:defRPr>
            </a:lvl1pPr>
          </a:lstStyle>
          <a:p>
            <a:pPr marL="0" lvl="0" indent="0" algn="l" defTabSz="914400" rtl="0" eaLnBrk="1" latinLnBrk="0" hangingPunct="1">
              <a:lnSpc>
                <a:spcPct val="100000"/>
              </a:lnSpc>
              <a:spcBef>
                <a:spcPts val="0"/>
              </a:spcBef>
              <a:buFont typeface="Marianne" panose="02000000000000000000" pitchFamily="2" charset="0"/>
              <a:buNone/>
            </a:pPr>
            <a:r>
              <a:rPr lang="en-US" dirty="0"/>
              <a:t>Click to edit Master title style</a:t>
            </a:r>
            <a:endParaRPr lang="fr-FR" dirty="0"/>
          </a:p>
        </p:txBody>
      </p:sp>
      <p:sp>
        <p:nvSpPr>
          <p:cNvPr id="8" name="Text Placeholder 14">
            <a:extLst>
              <a:ext uri="{FF2B5EF4-FFF2-40B4-BE49-F238E27FC236}">
                <a16:creationId xmlns:a16="http://schemas.microsoft.com/office/drawing/2014/main" id="{EFB85189-C4B3-9D34-441D-0C6A1BBA4AE1}"/>
              </a:ext>
            </a:extLst>
          </p:cNvPr>
          <p:cNvSpPr>
            <a:spLocks noGrp="1"/>
          </p:cNvSpPr>
          <p:nvPr>
            <p:ph type="body" sz="quarter" idx="20" hasCustomPrompt="1"/>
          </p:nvPr>
        </p:nvSpPr>
        <p:spPr>
          <a:xfrm>
            <a:off x="4289696" y="3565033"/>
            <a:ext cx="3549811" cy="1633909"/>
          </a:xfrm>
        </p:spPr>
        <p:txBody>
          <a:bodyPr anchor="ctr"/>
          <a:lstStyle>
            <a:lvl1pPr>
              <a:defRPr sz="13200">
                <a:solidFill>
                  <a:schemeClr val="bg2"/>
                </a:solidFill>
                <a:latin typeface="Marianne Medium" panose="02000000000000000000" pitchFamily="2" charset="0"/>
              </a:defRPr>
            </a:lvl1pPr>
            <a:lvl2pPr>
              <a:defRPr sz="13200">
                <a:solidFill>
                  <a:schemeClr val="bg2"/>
                </a:solidFill>
                <a:latin typeface="Marianne Medium" panose="02000000000000000000" pitchFamily="2" charset="0"/>
              </a:defRPr>
            </a:lvl2pPr>
            <a:lvl3pPr>
              <a:defRPr sz="13200">
                <a:solidFill>
                  <a:schemeClr val="bg2"/>
                </a:solidFill>
                <a:latin typeface="Marianne Medium" panose="02000000000000000000" pitchFamily="2" charset="0"/>
              </a:defRPr>
            </a:lvl3pPr>
            <a:lvl4pPr>
              <a:defRPr sz="13200">
                <a:solidFill>
                  <a:schemeClr val="bg2"/>
                </a:solidFill>
                <a:latin typeface="Marianne Medium" panose="02000000000000000000" pitchFamily="2" charset="0"/>
              </a:defRPr>
            </a:lvl4pPr>
            <a:lvl5pPr>
              <a:defRPr sz="13200">
                <a:solidFill>
                  <a:schemeClr val="bg2"/>
                </a:solidFill>
                <a:latin typeface="Marianne Medium" panose="02000000000000000000" pitchFamily="2" charset="0"/>
              </a:defRPr>
            </a:lvl5pPr>
            <a:lvl6pPr>
              <a:defRPr sz="13200">
                <a:solidFill>
                  <a:schemeClr val="bg2"/>
                </a:solidFill>
                <a:latin typeface="Marianne Medium" panose="02000000000000000000" pitchFamily="2" charset="0"/>
              </a:defRPr>
            </a:lvl6pPr>
            <a:lvl7pPr>
              <a:defRPr sz="13200">
                <a:solidFill>
                  <a:schemeClr val="bg2"/>
                </a:solidFill>
                <a:latin typeface="Marianne Medium" panose="02000000000000000000" pitchFamily="2" charset="0"/>
              </a:defRPr>
            </a:lvl7pPr>
            <a:lvl8pPr>
              <a:defRPr sz="13200">
                <a:solidFill>
                  <a:schemeClr val="bg2"/>
                </a:solidFill>
                <a:latin typeface="Marianne Medium" panose="02000000000000000000" pitchFamily="2" charset="0"/>
              </a:defRPr>
            </a:lvl8pPr>
            <a:lvl9pPr>
              <a:defRPr sz="13200">
                <a:solidFill>
                  <a:schemeClr val="bg2"/>
                </a:solidFill>
                <a:latin typeface="Marianne Medium" panose="02000000000000000000" pitchFamily="2" charset="0"/>
              </a:defRPr>
            </a:lvl9pPr>
          </a:lstStyle>
          <a:p>
            <a:pPr lvl="0"/>
            <a:r>
              <a:rPr lang="en-US" dirty="0"/>
              <a:t>123</a:t>
            </a:r>
            <a:endParaRPr lang="fr-FR" dirty="0"/>
          </a:p>
        </p:txBody>
      </p:sp>
      <p:sp>
        <p:nvSpPr>
          <p:cNvPr id="3" name="Footer Placeholder 1" descr="Titre de la diapositive">
            <a:extLst>
              <a:ext uri="{FF2B5EF4-FFF2-40B4-BE49-F238E27FC236}">
                <a16:creationId xmlns:a16="http://schemas.microsoft.com/office/drawing/2014/main" id="{93A238B5-8853-6992-74B6-115B8C021FFE}"/>
              </a:ext>
            </a:extLst>
          </p:cNvPr>
          <p:cNvSpPr>
            <a:spLocks noGrp="1"/>
          </p:cNvSpPr>
          <p:nvPr>
            <p:ph type="ftr" sz="quarter" idx="10"/>
          </p:nvPr>
        </p:nvSpPr>
        <p:spPr>
          <a:xfrm>
            <a:off x="571758" y="6311001"/>
            <a:ext cx="1856549" cy="235134"/>
          </a:xfrm>
        </p:spPr>
        <p:txBody>
          <a:bodyPr/>
          <a:lstStyle>
            <a:lvl1pPr>
              <a:defRPr>
                <a:solidFill>
                  <a:schemeClr val="bg2"/>
                </a:solidFill>
              </a:defRPr>
            </a:lvl1pPr>
          </a:lstStyle>
          <a:p>
            <a:r>
              <a:rPr lang="fr-FR"/>
              <a:t>Titre de la diapositive</a:t>
            </a:r>
            <a:endParaRPr lang="fr-FR" dirty="0"/>
          </a:p>
        </p:txBody>
      </p:sp>
      <p:pic>
        <p:nvPicPr>
          <p:cNvPr id="2" name="Graphic 1">
            <a:extLst>
              <a:ext uri="{FF2B5EF4-FFF2-40B4-BE49-F238E27FC236}">
                <a16:creationId xmlns:a16="http://schemas.microsoft.com/office/drawing/2014/main" id="{0EB5FEEF-61D4-E391-E8FC-87AA0A1765B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0332" y="6180224"/>
            <a:ext cx="896649" cy="444679"/>
          </a:xfrm>
          <a:prstGeom prst="rect">
            <a:avLst/>
          </a:prstGeom>
        </p:spPr>
      </p:pic>
    </p:spTree>
    <p:extLst>
      <p:ext uri="{BB962C8B-B14F-4D97-AF65-F5344CB8AC3E}">
        <p14:creationId xmlns:p14="http://schemas.microsoft.com/office/powerpoint/2010/main" val="4691125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Vide Bleu">
    <p:bg>
      <p:bgPr>
        <a:solidFill>
          <a:schemeClr val="tx2"/>
        </a:solidFill>
        <a:effectLst/>
      </p:bgPr>
    </p:bg>
    <p:spTree>
      <p:nvGrpSpPr>
        <p:cNvPr id="1" name=""/>
        <p:cNvGrpSpPr/>
        <p:nvPr/>
      </p:nvGrpSpPr>
      <p:grpSpPr>
        <a:xfrm>
          <a:off x="0" y="0"/>
          <a:ext cx="0" cy="0"/>
          <a:chOff x="0" y="0"/>
          <a:chExt cx="0" cy="0"/>
        </a:xfrm>
      </p:grpSpPr>
      <p:pic>
        <p:nvPicPr>
          <p:cNvPr id="18" name="Image 17" descr="Une image contenant photo, sombre, lumière, grand&#10;&#10;Description générée automatiquement">
            <a:extLst>
              <a:ext uri="{FF2B5EF4-FFF2-40B4-BE49-F238E27FC236}">
                <a16:creationId xmlns:a16="http://schemas.microsoft.com/office/drawing/2014/main" id="{6D873991-0888-2343-A71D-7CED788B5E60}"/>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7" name="Forme libre : forme 12">
            <a:extLst>
              <a:ext uri="{FF2B5EF4-FFF2-40B4-BE49-F238E27FC236}">
                <a16:creationId xmlns:a16="http://schemas.microsoft.com/office/drawing/2014/main"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e la date 3"/>
          <p:cNvSpPr>
            <a:spLocks noGrp="1"/>
          </p:cNvSpPr>
          <p:nvPr>
            <p:ph type="dt" sz="half" idx="10"/>
          </p:nvPr>
        </p:nvSpPr>
        <p:spPr>
          <a:xfrm>
            <a:off x="-291639" y="7626676"/>
            <a:ext cx="838200" cy="187027"/>
          </a:xfrm>
        </p:spPr>
        <p:txBody>
          <a:bodyPr/>
          <a:lstStyle/>
          <a:p>
            <a:fld id="{868DB6B1-1930-024B-A6D7-219AB1973B75}" type="datetime1">
              <a:rPr lang="fr-FR" smtClean="0"/>
              <a:t>15/01/2026</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a:t>
            </a:fld>
            <a:endParaRPr lang="fr-FR"/>
          </a:p>
        </p:txBody>
      </p:sp>
      <p:grpSp>
        <p:nvGrpSpPr>
          <p:cNvPr id="21" name="Logo">
            <a:extLst>
              <a:ext uri="{FF2B5EF4-FFF2-40B4-BE49-F238E27FC236}">
                <a16:creationId xmlns:a16="http://schemas.microsoft.com/office/drawing/2014/main" id="{1E24928D-C72E-0D4B-B959-2129F15663EB}"/>
              </a:ext>
            </a:extLst>
          </p:cNvPr>
          <p:cNvGrpSpPr/>
          <p:nvPr userDrawn="1"/>
        </p:nvGrpSpPr>
        <p:grpSpPr>
          <a:xfrm>
            <a:off x="11063288" y="6099628"/>
            <a:ext cx="1128712" cy="889000"/>
            <a:chOff x="11063288" y="6099628"/>
            <a:chExt cx="1128712" cy="889000"/>
          </a:xfrm>
        </p:grpSpPr>
        <p:sp>
          <p:nvSpPr>
            <p:cNvPr id="22" name="AutoShape 13" descr="Forme libre 29">
              <a:extLst>
                <a:ext uri="{FF2B5EF4-FFF2-40B4-BE49-F238E27FC236}">
                  <a16:creationId xmlns:a16="http://schemas.microsoft.com/office/drawing/2014/main" id="{71719A7A-1047-E640-812D-944957E10BB9}"/>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rgbClr val="E31927"/>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3" name="AutoShape 14" descr="Forme libre 30">
              <a:extLst>
                <a:ext uri="{FF2B5EF4-FFF2-40B4-BE49-F238E27FC236}">
                  <a16:creationId xmlns:a16="http://schemas.microsoft.com/office/drawing/2014/main" id="{09297469-0E98-B04F-A833-DBD67B251BB7}"/>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grpSp>
      <p:sp>
        <p:nvSpPr>
          <p:cNvPr id="15" name="Rectangle 14">
            <a:extLst>
              <a:ext uri="{FF2B5EF4-FFF2-40B4-BE49-F238E27FC236}">
                <a16:creationId xmlns:a16="http://schemas.microsoft.com/office/drawing/2014/main"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Google Shape;65;p13">
            <a:extLst>
              <a:ext uri="{FF2B5EF4-FFF2-40B4-BE49-F238E27FC236}">
                <a16:creationId xmlns:a16="http://schemas.microsoft.com/office/drawing/2014/main" id="{08953D88-DBA2-A847-93EF-D9C1FA7A8CE8}"/>
              </a:ext>
            </a:extLst>
          </p:cNvPr>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60456" y="6389378"/>
            <a:ext cx="841574" cy="439841"/>
          </a:xfrm>
          <a:prstGeom prst="rect">
            <a:avLst/>
          </a:prstGeom>
          <a:noFill/>
          <a:ln>
            <a:noFill/>
          </a:ln>
        </p:spPr>
      </p:pic>
      <p:pic>
        <p:nvPicPr>
          <p:cNvPr id="14" name="Image 13">
            <a:extLst>
              <a:ext uri="{FF2B5EF4-FFF2-40B4-BE49-F238E27FC236}">
                <a16:creationId xmlns:a16="http://schemas.microsoft.com/office/drawing/2014/main" id="{7171D6D7-D6E6-4541-B5A1-F5A91EE5C1B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82261" y="6081713"/>
            <a:ext cx="1490589" cy="776287"/>
          </a:xfrm>
          <a:prstGeom prst="rect">
            <a:avLst/>
          </a:prstGeom>
        </p:spPr>
      </p:pic>
    </p:spTree>
    <p:extLst>
      <p:ext uri="{BB962C8B-B14F-4D97-AF65-F5344CB8AC3E}">
        <p14:creationId xmlns:p14="http://schemas.microsoft.com/office/powerpoint/2010/main" val="18966307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Vide Bleu">
    <p:bg>
      <p:bgPr>
        <a:solidFill>
          <a:schemeClr val="accent3"/>
        </a:solidFill>
        <a:effectLst/>
      </p:bgPr>
    </p:bg>
    <p:spTree>
      <p:nvGrpSpPr>
        <p:cNvPr id="1" name=""/>
        <p:cNvGrpSpPr/>
        <p:nvPr/>
      </p:nvGrpSpPr>
      <p:grpSpPr>
        <a:xfrm>
          <a:off x="0" y="0"/>
          <a:ext cx="0" cy="0"/>
          <a:chOff x="0" y="0"/>
          <a:chExt cx="0" cy="0"/>
        </a:xfrm>
      </p:grpSpPr>
      <p:pic>
        <p:nvPicPr>
          <p:cNvPr id="18" name="Image 17" descr="Une image contenant photo, sombre, lumière, grand&#10;&#10;Description générée automatiquement">
            <a:extLst>
              <a:ext uri="{FF2B5EF4-FFF2-40B4-BE49-F238E27FC236}">
                <a16:creationId xmlns:a16="http://schemas.microsoft.com/office/drawing/2014/main" id="{6D873991-0888-2343-A71D-7CED788B5E60}"/>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7" name="Forme libre : forme 12">
            <a:extLst>
              <a:ext uri="{FF2B5EF4-FFF2-40B4-BE49-F238E27FC236}">
                <a16:creationId xmlns:a16="http://schemas.microsoft.com/office/drawing/2014/main"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e la date 3"/>
          <p:cNvSpPr>
            <a:spLocks noGrp="1"/>
          </p:cNvSpPr>
          <p:nvPr>
            <p:ph type="dt" sz="half" idx="10"/>
          </p:nvPr>
        </p:nvSpPr>
        <p:spPr>
          <a:xfrm>
            <a:off x="-291639" y="7626676"/>
            <a:ext cx="838200" cy="187027"/>
          </a:xfrm>
        </p:spPr>
        <p:txBody>
          <a:bodyPr/>
          <a:lstStyle/>
          <a:p>
            <a:fld id="{868DB6B1-1930-024B-A6D7-219AB1973B75}" type="datetime1">
              <a:rPr lang="fr-FR" smtClean="0"/>
              <a:t>15/01/2026</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a:t>
            </a:fld>
            <a:endParaRPr lang="fr-FR"/>
          </a:p>
        </p:txBody>
      </p:sp>
      <p:grpSp>
        <p:nvGrpSpPr>
          <p:cNvPr id="21" name="Logo">
            <a:extLst>
              <a:ext uri="{FF2B5EF4-FFF2-40B4-BE49-F238E27FC236}">
                <a16:creationId xmlns:a16="http://schemas.microsoft.com/office/drawing/2014/main" id="{1E24928D-C72E-0D4B-B959-2129F15663EB}"/>
              </a:ext>
            </a:extLst>
          </p:cNvPr>
          <p:cNvGrpSpPr/>
          <p:nvPr userDrawn="1"/>
        </p:nvGrpSpPr>
        <p:grpSpPr>
          <a:xfrm>
            <a:off x="11063288" y="6099628"/>
            <a:ext cx="1128712" cy="889000"/>
            <a:chOff x="11063288" y="6099628"/>
            <a:chExt cx="1128712" cy="889000"/>
          </a:xfrm>
        </p:grpSpPr>
        <p:sp>
          <p:nvSpPr>
            <p:cNvPr id="22" name="AutoShape 13" descr="Forme libre 29">
              <a:extLst>
                <a:ext uri="{FF2B5EF4-FFF2-40B4-BE49-F238E27FC236}">
                  <a16:creationId xmlns:a16="http://schemas.microsoft.com/office/drawing/2014/main" id="{71719A7A-1047-E640-812D-944957E10BB9}"/>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rgbClr val="E31927"/>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3" name="AutoShape 14" descr="Forme libre 30">
              <a:extLst>
                <a:ext uri="{FF2B5EF4-FFF2-40B4-BE49-F238E27FC236}">
                  <a16:creationId xmlns:a16="http://schemas.microsoft.com/office/drawing/2014/main" id="{09297469-0E98-B04F-A833-DBD67B251BB7}"/>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grpSp>
      <p:sp>
        <p:nvSpPr>
          <p:cNvPr id="15" name="Rectangle 14">
            <a:extLst>
              <a:ext uri="{FF2B5EF4-FFF2-40B4-BE49-F238E27FC236}">
                <a16:creationId xmlns:a16="http://schemas.microsoft.com/office/drawing/2014/main"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Google Shape;65;p13">
            <a:extLst>
              <a:ext uri="{FF2B5EF4-FFF2-40B4-BE49-F238E27FC236}">
                <a16:creationId xmlns:a16="http://schemas.microsoft.com/office/drawing/2014/main" id="{08953D88-DBA2-A847-93EF-D9C1FA7A8CE8}"/>
              </a:ext>
            </a:extLst>
          </p:cNvPr>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60456" y="6389378"/>
            <a:ext cx="841574" cy="439841"/>
          </a:xfrm>
          <a:prstGeom prst="rect">
            <a:avLst/>
          </a:prstGeom>
          <a:noFill/>
          <a:ln>
            <a:noFill/>
          </a:ln>
        </p:spPr>
      </p:pic>
      <p:pic>
        <p:nvPicPr>
          <p:cNvPr id="14" name="Image 13">
            <a:extLst>
              <a:ext uri="{FF2B5EF4-FFF2-40B4-BE49-F238E27FC236}">
                <a16:creationId xmlns:a16="http://schemas.microsoft.com/office/drawing/2014/main" id="{7171D6D7-D6E6-4541-B5A1-F5A91EE5C1B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82261" y="6081713"/>
            <a:ext cx="1490589" cy="776287"/>
          </a:xfrm>
          <a:prstGeom prst="rect">
            <a:avLst/>
          </a:prstGeom>
        </p:spPr>
      </p:pic>
    </p:spTree>
    <p:extLst>
      <p:ext uri="{BB962C8B-B14F-4D97-AF65-F5344CB8AC3E}">
        <p14:creationId xmlns:p14="http://schemas.microsoft.com/office/powerpoint/2010/main" val="35489879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POWER_USER_LAYOUT_AGENDA">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90" y="1590"/>
          <a:ext cx="1586" cy="1587"/>
        </p:xfrm>
        <a:graphic>
          <a:graphicData uri="http://schemas.openxmlformats.org/presentationml/2006/ole">
            <mc:AlternateContent xmlns:mc="http://schemas.openxmlformats.org/markup-compatibility/2006">
              <mc:Choice xmlns:v="urn:schemas-microsoft-com:vml" Requires="v">
                <p:oleObj name="Diapositive think-cell" r:id="rId5" imgW="415" imgH="416" progId="TCLayout.ActiveDocument.1">
                  <p:embed/>
                </p:oleObj>
              </mc:Choice>
              <mc:Fallback>
                <p:oleObj name="Diapositive think-cell" r:id="rId5" imgW="415" imgH="416" progId="TCLayout.ActiveDocument.1">
                  <p:embed/>
                  <p:pic>
                    <p:nvPicPr>
                      <p:cNvPr id="2" name="Object 1" hidden="1"/>
                      <p:cNvPicPr/>
                      <p:nvPr/>
                    </p:nvPicPr>
                    <p:blipFill>
                      <a:blip r:embed="rId6"/>
                      <a:stretch>
                        <a:fillRect/>
                      </a:stretch>
                    </p:blipFill>
                    <p:spPr>
                      <a:xfrm>
                        <a:off x="1590" y="1590"/>
                        <a:ext cx="1586"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DA6C3AD-EB85-4749-AAA0-0F9AF215D2A7}"/>
              </a:ext>
            </a:extLst>
          </p:cNvPr>
          <p:cNvSpPr/>
          <p:nvPr userDrawn="1">
            <p:custDataLst>
              <p:tags r:id="rId3"/>
            </p:custDataLst>
          </p:nvPr>
        </p:nvSpPr>
        <p:spPr>
          <a:xfrm>
            <a:off x="79344" y="-166846"/>
            <a:ext cx="65" cy="492443"/>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0" rtlCol="0" anchor="ctr" anchorCtr="0">
            <a:noAutofit/>
          </a:bodyPr>
          <a:lstStyle/>
          <a:p>
            <a:pPr marL="0" marR="0" lvl="0" indent="0" algn="ctr" defTabSz="670719" rtl="0" eaLnBrk="1" fontAlgn="auto" latinLnBrk="0" hangingPunct="0">
              <a:lnSpc>
                <a:spcPct val="100000"/>
              </a:lnSpc>
              <a:spcBef>
                <a:spcPct val="0"/>
              </a:spcBef>
              <a:spcAft>
                <a:spcPct val="0"/>
              </a:spcAft>
              <a:buClrTx/>
              <a:buSzTx/>
              <a:buFontTx/>
              <a:buNone/>
              <a:tabLst/>
            </a:pPr>
            <a:endParaRPr kumimoji="0" lang="en-US" sz="2600" b="0" i="0" u="none" strike="noStrike" cap="none" spc="0" normalizeH="0" baseline="0">
              <a:ln>
                <a:noFill/>
              </a:ln>
              <a:solidFill>
                <a:srgbClr val="FFFFFF"/>
              </a:solidFill>
              <a:effectLst/>
              <a:uFillTx/>
              <a:latin typeface="EYInterstate Bold" panose="02000803030000020004" pitchFamily="2" charset="0"/>
              <a:ea typeface="+mn-ea"/>
              <a:cs typeface="+mn-cs"/>
              <a:sym typeface="EYInterstate Bold" panose="02000803030000020004" pitchFamily="2" charset="0"/>
            </a:endParaRPr>
          </a:p>
        </p:txBody>
      </p:sp>
      <p:sp>
        <p:nvSpPr>
          <p:cNvPr id="6" name="Numéro de diapositive"/>
          <p:cNvSpPr txBox="1">
            <a:spLocks noGrp="1"/>
          </p:cNvSpPr>
          <p:nvPr>
            <p:ph type="sldNum" sz="quarter" idx="4"/>
          </p:nvPr>
        </p:nvSpPr>
        <p:spPr>
          <a:xfrm>
            <a:off x="149437" y="6615173"/>
            <a:ext cx="181139" cy="112467"/>
          </a:xfrm>
          <a:prstGeom prst="rect">
            <a:avLst/>
          </a:prstGeom>
          <a:ln w="12700">
            <a:miter lim="400000"/>
          </a:ln>
        </p:spPr>
        <p:txBody>
          <a:bodyPr wrap="none" lIns="0" tIns="0" rIns="0" bIns="0">
            <a:spAutoFit/>
          </a:bodyPr>
          <a:lstStyle>
            <a:lvl1pPr algn="ctr">
              <a:lnSpc>
                <a:spcPct val="100000"/>
              </a:lnSpc>
              <a:defRPr sz="731">
                <a:solidFill>
                  <a:schemeClr val="accent1"/>
                </a:solidFill>
                <a:latin typeface="EYInterstate Light" panose="02000506000000020004" pitchFamily="2" charset="0"/>
              </a:defRPr>
            </a:lvl1pPr>
          </a:lstStyle>
          <a:p>
            <a:pPr defTabSz="335359"/>
            <a:fld id="{86CB4B4D-7CA3-9044-876B-883B54F8677D}" type="slidenum">
              <a:rPr lang="fr-FR" kern="0" smtClean="0">
                <a:sym typeface="EYInterstate Bold"/>
              </a:rPr>
              <a:pPr defTabSz="335359"/>
              <a:t>‹N°›</a:t>
            </a:fld>
            <a:endParaRPr lang="fr-FR" kern="0">
              <a:sym typeface="EYInterstate Bold"/>
            </a:endParaRPr>
          </a:p>
        </p:txBody>
      </p:sp>
      <p:sp>
        <p:nvSpPr>
          <p:cNvPr id="9" name="Espace réservé du pied de page 10"/>
          <p:cNvSpPr>
            <a:spLocks noGrp="1"/>
          </p:cNvSpPr>
          <p:nvPr>
            <p:ph type="ftr" sz="quarter" idx="3"/>
          </p:nvPr>
        </p:nvSpPr>
        <p:spPr>
          <a:xfrm rot="16200000">
            <a:off x="-2767008" y="3140075"/>
            <a:ext cx="5978524" cy="365125"/>
          </a:xfrm>
          <a:prstGeom prst="rect">
            <a:avLst/>
          </a:prstGeom>
        </p:spPr>
        <p:txBody>
          <a:bodyPr vert="horz" lIns="91440" tIns="45720" rIns="91440" bIns="45720" rtlCol="0" anchor="ctr"/>
          <a:lstStyle>
            <a:lvl1pPr algn="ctr">
              <a:defRPr sz="731">
                <a:solidFill>
                  <a:srgbClr val="333333"/>
                </a:solidFill>
                <a:latin typeface="EYInterstate Light" panose="02000506000000020004" pitchFamily="2" charset="0"/>
              </a:defRPr>
            </a:lvl1pPr>
          </a:lstStyle>
          <a:p>
            <a:pPr defTabSz="335359" hangingPunct="0">
              <a:lnSpc>
                <a:spcPct val="120000"/>
              </a:lnSpc>
            </a:pPr>
            <a:endParaRPr lang="fr-FR" kern="0">
              <a:sym typeface="EYInterstate Bold"/>
            </a:endParaRPr>
          </a:p>
        </p:txBody>
      </p:sp>
      <p:sp>
        <p:nvSpPr>
          <p:cNvPr id="3" name="Title 2">
            <a:extLst>
              <a:ext uri="{FF2B5EF4-FFF2-40B4-BE49-F238E27FC236}">
                <a16:creationId xmlns:a16="http://schemas.microsoft.com/office/drawing/2014/main" id="{CC55B578-4D3C-485C-8138-C4659CCA577C}"/>
              </a:ext>
            </a:extLst>
          </p:cNvPr>
          <p:cNvSpPr>
            <a:spLocks noGrp="1"/>
          </p:cNvSpPr>
          <p:nvPr>
            <p:ph type="title"/>
          </p:nvPr>
        </p:nvSpPr>
        <p:spPr>
          <a:xfrm>
            <a:off x="727559" y="333374"/>
            <a:ext cx="10515600" cy="581026"/>
          </a:xfrm>
          <a:prstGeom prst="rect">
            <a:avLst/>
          </a:prstGeom>
        </p:spPr>
        <p:txBody>
          <a:bodyPr/>
          <a:lstStyle>
            <a:lvl1pPr algn="l">
              <a:defRPr lang="fr-FR" sz="2600" b="0" i="0" u="none" strike="noStrike" cap="none" spc="0" baseline="0" dirty="0">
                <a:ln>
                  <a:noFill/>
                </a:ln>
                <a:solidFill>
                  <a:schemeClr val="accent1"/>
                </a:solidFill>
                <a:uFillTx/>
                <a:latin typeface="EYInterstate Bold" panose="02000803030000020004" pitchFamily="2" charset="0"/>
                <a:ea typeface="EYInterstate Regular" panose="02000503020000020004" pitchFamily="2" charset="0"/>
                <a:cs typeface="EYInterstate Regular" panose="02000503020000020004" pitchFamily="2" charset="0"/>
                <a:sym typeface="Helvetica Neue"/>
              </a:defRPr>
            </a:lvl1pPr>
          </a:lstStyle>
          <a:p>
            <a:r>
              <a:rPr lang="en-US"/>
              <a:t>Click to edit Master title style</a:t>
            </a:r>
            <a:endParaRPr lang="fr-FR"/>
          </a:p>
        </p:txBody>
      </p:sp>
    </p:spTree>
    <p:custDataLst>
      <p:tags r:id="rId1"/>
    </p:custDataLst>
    <p:extLst>
      <p:ext uri="{BB962C8B-B14F-4D97-AF65-F5344CB8AC3E}">
        <p14:creationId xmlns:p14="http://schemas.microsoft.com/office/powerpoint/2010/main" val="4149306955"/>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Titre seul">
    <p:spTree>
      <p:nvGrpSpPr>
        <p:cNvPr id="1" name=""/>
        <p:cNvGrpSpPr/>
        <p:nvPr/>
      </p:nvGrpSpPr>
      <p:grpSpPr>
        <a:xfrm>
          <a:off x="0" y="0"/>
          <a:ext cx="0" cy="0"/>
          <a:chOff x="0" y="0"/>
          <a:chExt cx="0" cy="0"/>
        </a:xfrm>
      </p:grpSpPr>
      <p:sp>
        <p:nvSpPr>
          <p:cNvPr id="9" name="Espace réservé de la date 2"/>
          <p:cNvSpPr>
            <a:spLocks noGrp="1"/>
          </p:cNvSpPr>
          <p:nvPr>
            <p:ph type="dt" sz="half" idx="10"/>
          </p:nvPr>
        </p:nvSpPr>
        <p:spPr>
          <a:xfrm>
            <a:off x="10152000" y="6378000"/>
            <a:ext cx="1560000" cy="480000"/>
          </a:xfrm>
        </p:spPr>
        <p:txBody>
          <a:bodyPr/>
          <a:lstStyle/>
          <a:p>
            <a:pPr algn="r"/>
            <a:fld id="{81B3A61A-FDCA-4D1A-A6CD-63DF7F8EA955}" type="datetime1">
              <a:rPr lang="fr-FR" cap="all" smtClean="0"/>
              <a:t>15/01/2026</a:t>
            </a:fld>
            <a:endParaRPr lang="fr-FR" cap="all" dirty="0"/>
          </a:p>
        </p:txBody>
      </p:sp>
      <p:sp>
        <p:nvSpPr>
          <p:cNvPr id="10" name="Espace réservé du numéro de diapositive 4"/>
          <p:cNvSpPr>
            <a:spLocks noGrp="1"/>
          </p:cNvSpPr>
          <p:nvPr>
            <p:ph type="sldNum" sz="quarter" idx="12"/>
          </p:nvPr>
        </p:nvSpPr>
        <p:spPr>
          <a:xfrm>
            <a:off x="8352000" y="6378000"/>
            <a:ext cx="1800000" cy="480000"/>
          </a:xfrm>
        </p:spPr>
        <p:txBody>
          <a:bodyPr/>
          <a:lstStyle/>
          <a:p>
            <a:fld id="{733122C9-A0B9-462F-8757-0847AD287B63}" type="slidenum">
              <a:rPr lang="fr-FR" smtClean="0"/>
              <a:pPr/>
              <a:t>‹N°›</a:t>
            </a:fld>
            <a:endParaRPr lang="fr-FR"/>
          </a:p>
        </p:txBody>
      </p:sp>
      <p:sp>
        <p:nvSpPr>
          <p:cNvPr id="12" name="Espace réservé du pied de page 5"/>
          <p:cNvSpPr>
            <a:spLocks noGrp="1"/>
          </p:cNvSpPr>
          <p:nvPr>
            <p:ph type="ftr" sz="quarter" idx="11"/>
          </p:nvPr>
        </p:nvSpPr>
        <p:spPr bwMode="gray">
          <a:xfrm>
            <a:off x="480000" y="6639901"/>
            <a:ext cx="7872000" cy="218100"/>
          </a:xfrm>
        </p:spPr>
        <p:txBody>
          <a:bodyPr/>
          <a:lstStyle>
            <a:lvl1pPr>
              <a:defRPr/>
            </a:lvl1pPr>
          </a:lstStyle>
          <a:p>
            <a:endParaRPr lang="fr-FR" dirty="0"/>
          </a:p>
        </p:txBody>
      </p:sp>
    </p:spTree>
    <p:extLst>
      <p:ext uri="{BB962C8B-B14F-4D97-AF65-F5344CB8AC3E}">
        <p14:creationId xmlns:p14="http://schemas.microsoft.com/office/powerpoint/2010/main" val="35378992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Sommaire Simpl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bwMode="gray"/>
        <p:txBody>
          <a:bodyPr/>
          <a:lstStyle/>
          <a:p>
            <a:pPr algn="r"/>
            <a:fld id="{E77011C3-061F-4FBE-881E-AB1386850EDD}" type="datetime1">
              <a:rPr lang="fr-FR" cap="all" smtClean="0"/>
              <a:t>15/01/2026</a:t>
            </a:fld>
            <a:endParaRPr lang="fr-FR" cap="all"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a:p>
        </p:txBody>
      </p:sp>
      <p:sp>
        <p:nvSpPr>
          <p:cNvPr id="8" name="Espace réservé du texte 7"/>
          <p:cNvSpPr>
            <a:spLocks noGrp="1"/>
          </p:cNvSpPr>
          <p:nvPr>
            <p:ph type="body" sz="quarter" idx="13" hasCustomPrompt="1"/>
          </p:nvPr>
        </p:nvSpPr>
        <p:spPr bwMode="gray">
          <a:xfrm>
            <a:off x="975436" y="1604437"/>
            <a:ext cx="10241137" cy="4510689"/>
          </a:xfrm>
        </p:spPr>
        <p:txBody>
          <a:bodyPr/>
          <a:lstStyle>
            <a:lvl1pPr marL="143988" indent="-143988">
              <a:spcBef>
                <a:spcPts val="400"/>
              </a:spcBef>
              <a:spcAft>
                <a:spcPts val="800"/>
              </a:spcAft>
              <a:buFont typeface="+mj-lt"/>
              <a:buAutoNum type="arabicPeriod"/>
              <a:defRPr b="1"/>
            </a:lvl1pPr>
            <a:lvl2pPr marL="323976" indent="-143988">
              <a:spcBef>
                <a:spcPts val="600"/>
              </a:spcBef>
              <a:spcAft>
                <a:spcPts val="800"/>
              </a:spcAft>
              <a:buFont typeface="+mj-lt"/>
              <a:buAutoNum type="alphaLcPeriod"/>
              <a:defRPr/>
            </a:lvl2pPr>
          </a:lstStyle>
          <a:p>
            <a:pPr lvl="0"/>
            <a:r>
              <a:rPr lang="fr-FR"/>
              <a:t>Titre de la partie</a:t>
            </a:r>
          </a:p>
          <a:p>
            <a:pPr lvl="1"/>
            <a:r>
              <a:rPr lang="fr-FR"/>
              <a:t>Deuxième niveau</a:t>
            </a:r>
          </a:p>
        </p:txBody>
      </p:sp>
      <p:sp>
        <p:nvSpPr>
          <p:cNvPr id="11" name="Espace réservé du titre 1"/>
          <p:cNvSpPr>
            <a:spLocks noGrp="1"/>
          </p:cNvSpPr>
          <p:nvPr>
            <p:ph type="title" hasCustomPrompt="1"/>
          </p:nvPr>
        </p:nvSpPr>
        <p:spPr bwMode="gray">
          <a:xfrm>
            <a:off x="496625" y="740837"/>
            <a:ext cx="11232000" cy="672073"/>
          </a:xfrm>
          <a:prstGeom prst="rect">
            <a:avLst/>
          </a:prstGeom>
        </p:spPr>
        <p:txBody>
          <a:bodyPr vert="horz" lIns="0" tIns="0" rIns="0" bIns="0" rtlCol="0" anchor="t" anchorCtr="0">
            <a:noAutofit/>
          </a:bodyPr>
          <a:lstStyle>
            <a:lvl1pPr>
              <a:defRPr/>
            </a:lvl1pPr>
          </a:lstStyle>
          <a:p>
            <a:r>
              <a:rPr lang="fr-FR" noProof="0"/>
              <a:t>Titre sommaire</a:t>
            </a:r>
          </a:p>
        </p:txBody>
      </p:sp>
    </p:spTree>
    <p:extLst>
      <p:ext uri="{BB962C8B-B14F-4D97-AF65-F5344CB8AC3E}">
        <p14:creationId xmlns:p14="http://schemas.microsoft.com/office/powerpoint/2010/main" val="1327808849"/>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9DA0889-7B34-40BB-8B6E-FA3B4A65308A}" type="datetimeFigureOut">
              <a:rPr lang="fr-FR" smtClean="0"/>
              <a:t>15/01/2026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334DDAA-0260-49E9-8FC2-172ECFD31F60}" type="slidenum">
              <a:rPr lang="fr-FR" smtClean="0"/>
              <a:t>‹N°›</a:t>
            </a:fld>
            <a:endParaRPr lang="fr-FR"/>
          </a:p>
        </p:txBody>
      </p:sp>
    </p:spTree>
    <p:extLst>
      <p:ext uri="{BB962C8B-B14F-4D97-AF65-F5344CB8AC3E}">
        <p14:creationId xmlns:p14="http://schemas.microsoft.com/office/powerpoint/2010/main" val="22031014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722D67-C873-DA6F-F86E-B215AEF9D86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2CD4C02-83AB-17B4-DE39-459217EB6AED}"/>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529FFC5-9B51-D432-838F-9D97D15AF530}"/>
              </a:ext>
            </a:extLst>
          </p:cNvPr>
          <p:cNvSpPr>
            <a:spLocks noGrp="1"/>
          </p:cNvSpPr>
          <p:nvPr>
            <p:ph type="dt" sz="half" idx="10"/>
          </p:nvPr>
        </p:nvSpPr>
        <p:spPr/>
        <p:txBody>
          <a:bodyPr/>
          <a:lstStyle/>
          <a:p>
            <a:fld id="{3C2FCC56-8955-4DE3-9DFD-E4AF3C97627B}" type="datetimeFigureOut">
              <a:rPr lang="fr-FR" smtClean="0"/>
              <a:t>15/01/2026</a:t>
            </a:fld>
            <a:endParaRPr lang="fr-FR"/>
          </a:p>
        </p:txBody>
      </p:sp>
      <p:sp>
        <p:nvSpPr>
          <p:cNvPr id="5" name="Espace réservé du pied de page 4">
            <a:extLst>
              <a:ext uri="{FF2B5EF4-FFF2-40B4-BE49-F238E27FC236}">
                <a16:creationId xmlns:a16="http://schemas.microsoft.com/office/drawing/2014/main" id="{DD1BBA8F-CAD8-2C98-B101-3C44E7832E6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4CE42C1-40C9-7315-3561-BB74356831E1}"/>
              </a:ext>
            </a:extLst>
          </p:cNvPr>
          <p:cNvSpPr>
            <a:spLocks noGrp="1"/>
          </p:cNvSpPr>
          <p:nvPr>
            <p:ph type="sldNum" sz="quarter" idx="12"/>
          </p:nvPr>
        </p:nvSpPr>
        <p:spPr/>
        <p:txBody>
          <a:bodyPr/>
          <a:lstStyle/>
          <a:p>
            <a:fld id="{3806CCCE-24C0-427A-9B66-00571772092B}" type="slidenum">
              <a:rPr lang="fr-FR" smtClean="0"/>
              <a:t>‹N°›</a:t>
            </a:fld>
            <a:endParaRPr lang="fr-FR"/>
          </a:p>
        </p:txBody>
      </p:sp>
    </p:spTree>
    <p:extLst>
      <p:ext uri="{BB962C8B-B14F-4D97-AF65-F5344CB8AC3E}">
        <p14:creationId xmlns:p14="http://schemas.microsoft.com/office/powerpoint/2010/main" val="21647696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90F4FB-078A-759E-5AE8-47D44F0F74D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22AA2C3-194F-C395-393C-102976A8D0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3583A0F-8F8B-DD54-B039-F34F84C33B14}"/>
              </a:ext>
            </a:extLst>
          </p:cNvPr>
          <p:cNvSpPr>
            <a:spLocks noGrp="1"/>
          </p:cNvSpPr>
          <p:nvPr>
            <p:ph type="dt" sz="half" idx="10"/>
          </p:nvPr>
        </p:nvSpPr>
        <p:spPr/>
        <p:txBody>
          <a:bodyPr/>
          <a:lstStyle/>
          <a:p>
            <a:fld id="{F20D72AA-1638-4AAD-9901-F20566559DA0}" type="datetimeFigureOut">
              <a:rPr lang="fr-FR" smtClean="0"/>
              <a:t>15/01/2026</a:t>
            </a:fld>
            <a:endParaRPr lang="fr-FR"/>
          </a:p>
        </p:txBody>
      </p:sp>
      <p:sp>
        <p:nvSpPr>
          <p:cNvPr id="5" name="Espace réservé du pied de page 4">
            <a:extLst>
              <a:ext uri="{FF2B5EF4-FFF2-40B4-BE49-F238E27FC236}">
                <a16:creationId xmlns:a16="http://schemas.microsoft.com/office/drawing/2014/main" id="{7B06FF7A-B6E8-BF97-5805-34BFAD788D8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ADB1BD3-2E5A-F600-4C4C-30227CA81A7A}"/>
              </a:ext>
            </a:extLst>
          </p:cNvPr>
          <p:cNvSpPr>
            <a:spLocks noGrp="1"/>
          </p:cNvSpPr>
          <p:nvPr>
            <p:ph type="sldNum" sz="quarter" idx="12"/>
          </p:nvPr>
        </p:nvSpPr>
        <p:spPr/>
        <p:txBody>
          <a:bodyPr/>
          <a:lstStyle/>
          <a:p>
            <a:fld id="{C910B7C3-059B-4C0A-8486-37340127BE2B}" type="slidenum">
              <a:rPr lang="fr-FR" smtClean="0"/>
              <a:t>‹N°›</a:t>
            </a:fld>
            <a:endParaRPr lang="fr-FR"/>
          </a:p>
        </p:txBody>
      </p:sp>
    </p:spTree>
    <p:extLst>
      <p:ext uri="{BB962C8B-B14F-4D97-AF65-F5344CB8AC3E}">
        <p14:creationId xmlns:p14="http://schemas.microsoft.com/office/powerpoint/2010/main" val="19830249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1130B9-8F89-F59F-EFAB-47AB241A030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7E627A0-1096-D455-FD24-4A15C6C4C75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D7DF73C-4DDC-184A-B9CB-80D710AB6BD7}"/>
              </a:ext>
            </a:extLst>
          </p:cNvPr>
          <p:cNvSpPr>
            <a:spLocks noGrp="1"/>
          </p:cNvSpPr>
          <p:nvPr>
            <p:ph type="dt" sz="half" idx="10"/>
          </p:nvPr>
        </p:nvSpPr>
        <p:spPr/>
        <p:txBody>
          <a:bodyPr/>
          <a:lstStyle/>
          <a:p>
            <a:fld id="{F20D72AA-1638-4AAD-9901-F20566559DA0}" type="datetimeFigureOut">
              <a:rPr lang="fr-FR" smtClean="0"/>
              <a:t>15/01/2026</a:t>
            </a:fld>
            <a:endParaRPr lang="fr-FR"/>
          </a:p>
        </p:txBody>
      </p:sp>
      <p:sp>
        <p:nvSpPr>
          <p:cNvPr id="5" name="Espace réservé du pied de page 4">
            <a:extLst>
              <a:ext uri="{FF2B5EF4-FFF2-40B4-BE49-F238E27FC236}">
                <a16:creationId xmlns:a16="http://schemas.microsoft.com/office/drawing/2014/main" id="{2008EE49-12B3-DB65-277C-14D37A01B4E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56DF530-6AFF-FAB3-6C69-016D2705A1F4}"/>
              </a:ext>
            </a:extLst>
          </p:cNvPr>
          <p:cNvSpPr>
            <a:spLocks noGrp="1"/>
          </p:cNvSpPr>
          <p:nvPr>
            <p:ph type="sldNum" sz="quarter" idx="12"/>
          </p:nvPr>
        </p:nvSpPr>
        <p:spPr/>
        <p:txBody>
          <a:bodyPr/>
          <a:lstStyle/>
          <a:p>
            <a:fld id="{C910B7C3-059B-4C0A-8486-37340127BE2B}" type="slidenum">
              <a:rPr lang="fr-FR" smtClean="0"/>
              <a:t>‹N°›</a:t>
            </a:fld>
            <a:endParaRPr lang="fr-FR"/>
          </a:p>
        </p:txBody>
      </p:sp>
    </p:spTree>
    <p:extLst>
      <p:ext uri="{BB962C8B-B14F-4D97-AF65-F5344CB8AC3E}">
        <p14:creationId xmlns:p14="http://schemas.microsoft.com/office/powerpoint/2010/main" val="7854831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72A094-2BD1-B11A-BBB0-96EB417CC2D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6A9D73D-7B10-A19B-1234-355A81A1AAA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2631195-197C-DAD7-784C-C7C39539DD26}"/>
              </a:ext>
            </a:extLst>
          </p:cNvPr>
          <p:cNvSpPr>
            <a:spLocks noGrp="1"/>
          </p:cNvSpPr>
          <p:nvPr>
            <p:ph type="dt" sz="half" idx="10"/>
          </p:nvPr>
        </p:nvSpPr>
        <p:spPr/>
        <p:txBody>
          <a:bodyPr/>
          <a:lstStyle/>
          <a:p>
            <a:fld id="{F20D72AA-1638-4AAD-9901-F20566559DA0}" type="datetimeFigureOut">
              <a:rPr lang="fr-FR" smtClean="0"/>
              <a:t>15/01/2026</a:t>
            </a:fld>
            <a:endParaRPr lang="fr-FR"/>
          </a:p>
        </p:txBody>
      </p:sp>
      <p:sp>
        <p:nvSpPr>
          <p:cNvPr id="5" name="Espace réservé du pied de page 4">
            <a:extLst>
              <a:ext uri="{FF2B5EF4-FFF2-40B4-BE49-F238E27FC236}">
                <a16:creationId xmlns:a16="http://schemas.microsoft.com/office/drawing/2014/main" id="{DF5A651C-BA15-E93C-9A97-D20D7578BF4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37252EB-5821-3324-B3AA-CADFC060A466}"/>
              </a:ext>
            </a:extLst>
          </p:cNvPr>
          <p:cNvSpPr>
            <a:spLocks noGrp="1"/>
          </p:cNvSpPr>
          <p:nvPr>
            <p:ph type="sldNum" sz="quarter" idx="12"/>
          </p:nvPr>
        </p:nvSpPr>
        <p:spPr/>
        <p:txBody>
          <a:bodyPr/>
          <a:lstStyle/>
          <a:p>
            <a:fld id="{C910B7C3-059B-4C0A-8486-37340127BE2B}" type="slidenum">
              <a:rPr lang="fr-FR" smtClean="0"/>
              <a:t>‹N°›</a:t>
            </a:fld>
            <a:endParaRPr lang="fr-FR"/>
          </a:p>
        </p:txBody>
      </p:sp>
    </p:spTree>
    <p:extLst>
      <p:ext uri="{BB962C8B-B14F-4D97-AF65-F5344CB8AC3E}">
        <p14:creationId xmlns:p14="http://schemas.microsoft.com/office/powerpoint/2010/main" val="2850466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Chart">
    <p:bg>
      <p:bgPr>
        <a:solidFill>
          <a:srgbClr val="FFFFFF"/>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C33D1780-CF14-3479-B4FE-FE6AC32544B1}"/>
              </a:ext>
              <a:ext uri="{C183D7F6-B498-43B3-948B-1728B52AA6E4}">
                <adec:decorative xmlns:adec="http://schemas.microsoft.com/office/drawing/2017/decorative" val="1"/>
              </a:ext>
            </a:extLst>
          </p:cNvPr>
          <p:cNvSpPr>
            <a:spLocks noGrp="1"/>
          </p:cNvSpPr>
          <p:nvPr>
            <p:ph type="body" sz="quarter" idx="11" hasCustomPrompt="1"/>
          </p:nvPr>
        </p:nvSpPr>
        <p:spPr>
          <a:xfrm>
            <a:off x="381000" y="1748338"/>
            <a:ext cx="387350" cy="387350"/>
          </a:xfrm>
          <a:custGeom>
            <a:avLst/>
            <a:gdLst>
              <a:gd name="connsiteX0" fmla="*/ 364332 w 728664"/>
              <a:gd name="connsiteY0" fmla="*/ 0 h 728664"/>
              <a:gd name="connsiteX1" fmla="*/ 728664 w 728664"/>
              <a:gd name="connsiteY1" fmla="*/ 364332 h 728664"/>
              <a:gd name="connsiteX2" fmla="*/ 364332 w 728664"/>
              <a:gd name="connsiteY2" fmla="*/ 728664 h 728664"/>
              <a:gd name="connsiteX3" fmla="*/ 0 w 728664"/>
              <a:gd name="connsiteY3" fmla="*/ 364332 h 728664"/>
              <a:gd name="connsiteX4" fmla="*/ 364332 w 728664"/>
              <a:gd name="connsiteY4" fmla="*/ 0 h 72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4" h="728664">
                <a:moveTo>
                  <a:pt x="364332" y="0"/>
                </a:moveTo>
                <a:cubicBezTo>
                  <a:pt x="565547" y="0"/>
                  <a:pt x="728664" y="163117"/>
                  <a:pt x="728664" y="364332"/>
                </a:cubicBezTo>
                <a:cubicBezTo>
                  <a:pt x="728664" y="565547"/>
                  <a:pt x="565547" y="728664"/>
                  <a:pt x="364332" y="728664"/>
                </a:cubicBezTo>
                <a:cubicBezTo>
                  <a:pt x="163117" y="728664"/>
                  <a:pt x="0" y="565547"/>
                  <a:pt x="0" y="364332"/>
                </a:cubicBezTo>
                <a:cubicBezTo>
                  <a:pt x="0" y="163117"/>
                  <a:pt x="163117" y="0"/>
                  <a:pt x="364332" y="0"/>
                </a:cubicBezTo>
                <a:close/>
              </a:path>
            </a:pathLst>
          </a:custGeom>
          <a:solidFill>
            <a:schemeClr val="accent1"/>
          </a:solidFill>
        </p:spPr>
        <p:txBody>
          <a:bodyPr wrap="square">
            <a:noAutofit/>
          </a:bodyPr>
          <a:lstStyle>
            <a:lvl1pPr>
              <a:defRPr>
                <a:solidFill>
                  <a:schemeClr val="tx2">
                    <a:alpha val="0"/>
                  </a:schemeClr>
                </a:solidFill>
              </a:defRPr>
            </a:lvl1pPr>
            <a:lvl5pPr>
              <a:defRPr/>
            </a:lvl5pPr>
          </a:lstStyle>
          <a:p>
            <a:pPr lvl="0"/>
            <a:r>
              <a:rPr lang="fr-FR" dirty="0"/>
              <a:t>'</a:t>
            </a:r>
          </a:p>
        </p:txBody>
      </p:sp>
      <p:sp>
        <p:nvSpPr>
          <p:cNvPr id="4" name="Title 3">
            <a:extLst>
              <a:ext uri="{FF2B5EF4-FFF2-40B4-BE49-F238E27FC236}">
                <a16:creationId xmlns:a16="http://schemas.microsoft.com/office/drawing/2014/main" id="{420B8556-D223-3D8F-787C-2571FE181C2C}"/>
              </a:ext>
            </a:extLst>
          </p:cNvPr>
          <p:cNvSpPr>
            <a:spLocks noGrp="1"/>
          </p:cNvSpPr>
          <p:nvPr>
            <p:ph type="title"/>
          </p:nvPr>
        </p:nvSpPr>
        <p:spPr>
          <a:xfrm>
            <a:off x="897845" y="1279232"/>
            <a:ext cx="4697186" cy="1325563"/>
          </a:xfrm>
        </p:spPr>
        <p:txBody>
          <a:bodyPr anchor="ctr"/>
          <a:lstStyle>
            <a:lvl1pPr>
              <a:defRPr lang="fr-FR" sz="5400" kern="1200" spc="-20" dirty="0">
                <a:solidFill>
                  <a:schemeClr val="bg2"/>
                </a:solidFill>
                <a:latin typeface="+mj-lt"/>
                <a:ea typeface="+mn-ea"/>
                <a:cs typeface="+mn-cs"/>
              </a:defRPr>
            </a:lvl1pPr>
          </a:lstStyle>
          <a:p>
            <a:pPr marL="0" lvl="0" indent="0" algn="l" defTabSz="914400" rtl="0" eaLnBrk="1" latinLnBrk="0" hangingPunct="1">
              <a:lnSpc>
                <a:spcPct val="90000"/>
              </a:lnSpc>
              <a:spcBef>
                <a:spcPts val="0"/>
              </a:spcBef>
              <a:spcAft>
                <a:spcPts val="1200"/>
              </a:spcAft>
              <a:buFont typeface="Marianne" panose="02000000000000000000" pitchFamily="2" charset="0"/>
              <a:buNone/>
            </a:pPr>
            <a:r>
              <a:rPr lang="en-US" dirty="0"/>
              <a:t>Click to edit</a:t>
            </a:r>
            <a:endParaRPr lang="fr-FR" dirty="0"/>
          </a:p>
        </p:txBody>
      </p:sp>
      <p:sp>
        <p:nvSpPr>
          <p:cNvPr id="11" name="Text Placeholder 9">
            <a:extLst>
              <a:ext uri="{FF2B5EF4-FFF2-40B4-BE49-F238E27FC236}">
                <a16:creationId xmlns:a16="http://schemas.microsoft.com/office/drawing/2014/main" id="{9EF1A2DC-F24C-C692-E909-64EAACD1B2ED}"/>
              </a:ext>
            </a:extLst>
          </p:cNvPr>
          <p:cNvSpPr>
            <a:spLocks noGrp="1"/>
          </p:cNvSpPr>
          <p:nvPr>
            <p:ph type="body" sz="quarter" idx="24"/>
          </p:nvPr>
        </p:nvSpPr>
        <p:spPr>
          <a:xfrm>
            <a:off x="898525" y="2768599"/>
            <a:ext cx="4695825" cy="25130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7" name="Text Placeholder 6">
            <a:extLst>
              <a:ext uri="{FF2B5EF4-FFF2-40B4-BE49-F238E27FC236}">
                <a16:creationId xmlns:a16="http://schemas.microsoft.com/office/drawing/2014/main" id="{7CFEB89C-3196-997C-32D8-873CDD991C68}"/>
              </a:ext>
            </a:extLst>
          </p:cNvPr>
          <p:cNvSpPr>
            <a:spLocks noGrp="1"/>
          </p:cNvSpPr>
          <p:nvPr>
            <p:ph type="body" sz="quarter" idx="23" hasCustomPrompt="1"/>
          </p:nvPr>
        </p:nvSpPr>
        <p:spPr>
          <a:xfrm>
            <a:off x="6203949" y="1589088"/>
            <a:ext cx="2448599" cy="712787"/>
          </a:xfrm>
        </p:spPr>
        <p:txBody>
          <a:bodyPr anchor="ctr"/>
          <a:lstStyle>
            <a:lvl1pPr algn="r">
              <a:defRPr sz="1200">
                <a:solidFill>
                  <a:schemeClr val="bg1">
                    <a:lumMod val="75000"/>
                  </a:schemeClr>
                </a:solidFill>
              </a:defRPr>
            </a:lvl1pPr>
            <a:lvl2pPr>
              <a:defRPr sz="1400">
                <a:solidFill>
                  <a:schemeClr val="bg1">
                    <a:lumMod val="75000"/>
                  </a:schemeClr>
                </a:solidFill>
              </a:defRPr>
            </a:lvl2pPr>
            <a:lvl3pPr>
              <a:defRPr sz="1200">
                <a:solidFill>
                  <a:schemeClr val="bg1">
                    <a:lumMod val="75000"/>
                  </a:schemeClr>
                </a:solidFill>
              </a:defRPr>
            </a:lvl3pPr>
            <a:lvl4pPr>
              <a:defRPr sz="1100">
                <a:solidFill>
                  <a:schemeClr val="bg1">
                    <a:lumMod val="75000"/>
                  </a:schemeClr>
                </a:solidFill>
              </a:defRPr>
            </a:lvl4pPr>
            <a:lvl5pPr>
              <a:defRPr sz="1100">
                <a:solidFill>
                  <a:schemeClr val="bg1">
                    <a:lumMod val="75000"/>
                  </a:schemeClr>
                </a:solidFill>
              </a:defRPr>
            </a:lvl5pPr>
          </a:lstStyle>
          <a:p>
            <a:pPr lvl="0"/>
            <a:r>
              <a:rPr lang="en-US" dirty="0" err="1"/>
              <a:t>Légende</a:t>
            </a:r>
            <a:endParaRPr lang="fr-FR" dirty="0"/>
          </a:p>
        </p:txBody>
      </p:sp>
      <p:sp>
        <p:nvSpPr>
          <p:cNvPr id="17" name="Chart Placeholder 16">
            <a:extLst>
              <a:ext uri="{FF2B5EF4-FFF2-40B4-BE49-F238E27FC236}">
                <a16:creationId xmlns:a16="http://schemas.microsoft.com/office/drawing/2014/main" id="{0CC9EDCF-AD58-FDCC-321C-17C24484F42C}"/>
              </a:ext>
            </a:extLst>
          </p:cNvPr>
          <p:cNvSpPr>
            <a:spLocks noGrp="1"/>
          </p:cNvSpPr>
          <p:nvPr>
            <p:ph type="chart" sz="quarter" idx="20"/>
          </p:nvPr>
        </p:nvSpPr>
        <p:spPr>
          <a:xfrm>
            <a:off x="6203949" y="2501900"/>
            <a:ext cx="5437188" cy="2779713"/>
          </a:xfrm>
        </p:spPr>
        <p:txBody>
          <a:bodyPr anchor="ctr"/>
          <a:lstStyle>
            <a:lvl1pPr algn="ctr">
              <a:defRPr/>
            </a:lvl1pPr>
          </a:lstStyle>
          <a:p>
            <a:endParaRPr lang="fr-FR"/>
          </a:p>
        </p:txBody>
      </p:sp>
      <p:sp>
        <p:nvSpPr>
          <p:cNvPr id="21" name="Text Placeholder 20">
            <a:extLst>
              <a:ext uri="{FF2B5EF4-FFF2-40B4-BE49-F238E27FC236}">
                <a16:creationId xmlns:a16="http://schemas.microsoft.com/office/drawing/2014/main" id="{17DD9531-BEB9-A091-6FE5-BE1B6AD609CC}"/>
              </a:ext>
              <a:ext uri="{C183D7F6-B498-43B3-948B-1728B52AA6E4}">
                <adec:decorative xmlns:adec="http://schemas.microsoft.com/office/drawing/2017/decorative" val="1"/>
              </a:ext>
            </a:extLst>
          </p:cNvPr>
          <p:cNvSpPr>
            <a:spLocks noGrp="1"/>
          </p:cNvSpPr>
          <p:nvPr>
            <p:ph type="body" sz="quarter" idx="21" hasCustomPrompt="1"/>
          </p:nvPr>
        </p:nvSpPr>
        <p:spPr>
          <a:xfrm>
            <a:off x="8906669" y="1503362"/>
            <a:ext cx="0" cy="1800000"/>
          </a:xfrm>
          <a:prstGeom prst="rect">
            <a:avLst/>
          </a:prstGeom>
          <a:noFill/>
          <a:ln w="12700">
            <a:solidFill>
              <a:schemeClr val="tx2"/>
            </a:solidFill>
          </a:ln>
        </p:spPr>
        <p:txBody>
          <a:bodyPr wrap="square">
            <a:noAutofit/>
          </a:bodyPr>
          <a:lstStyle>
            <a:lvl1pPr>
              <a:defRPr>
                <a:solidFill>
                  <a:schemeClr val="tx2">
                    <a:alpha val="0"/>
                  </a:schemeClr>
                </a:solidFill>
              </a:defRPr>
            </a:lvl1pPr>
            <a:lvl5pPr>
              <a:defRPr/>
            </a:lvl5pPr>
          </a:lstStyle>
          <a:p>
            <a:pPr lvl="0"/>
            <a:r>
              <a:rPr lang="fr-FR" dirty="0"/>
              <a:t>'</a:t>
            </a:r>
          </a:p>
        </p:txBody>
      </p:sp>
      <p:sp>
        <p:nvSpPr>
          <p:cNvPr id="23" name="Text Placeholder 14">
            <a:extLst>
              <a:ext uri="{FF2B5EF4-FFF2-40B4-BE49-F238E27FC236}">
                <a16:creationId xmlns:a16="http://schemas.microsoft.com/office/drawing/2014/main" id="{FD33963E-9E4F-B88A-245F-9EDDDDE10407}"/>
              </a:ext>
            </a:extLst>
          </p:cNvPr>
          <p:cNvSpPr>
            <a:spLocks noGrp="1"/>
          </p:cNvSpPr>
          <p:nvPr>
            <p:ph type="body" sz="quarter" idx="22" hasCustomPrompt="1"/>
          </p:nvPr>
        </p:nvSpPr>
        <p:spPr>
          <a:xfrm>
            <a:off x="8999538" y="1503363"/>
            <a:ext cx="2294611" cy="1316038"/>
          </a:xfrm>
        </p:spPr>
        <p:txBody>
          <a:bodyPr anchor="t"/>
          <a:lstStyle>
            <a:lvl1pPr>
              <a:defRPr sz="4800">
                <a:latin typeface="Marianne Medium" panose="02000000000000000000" pitchFamily="2" charset="0"/>
              </a:defRPr>
            </a:lvl1pPr>
            <a:lvl2pPr>
              <a:defRPr sz="1200">
                <a:solidFill>
                  <a:schemeClr val="bg2"/>
                </a:solidFill>
                <a:latin typeface="Marianne Medium" panose="02000000000000000000" pitchFamily="2" charset="0"/>
              </a:defRPr>
            </a:lvl2pPr>
            <a:lvl3pPr>
              <a:defRPr sz="1200">
                <a:solidFill>
                  <a:schemeClr val="bg2"/>
                </a:solidFill>
                <a:latin typeface="Marianne Medium" panose="02000000000000000000" pitchFamily="2" charset="0"/>
              </a:defRPr>
            </a:lvl3pPr>
            <a:lvl4pPr>
              <a:defRPr sz="1200">
                <a:solidFill>
                  <a:schemeClr val="bg2"/>
                </a:solidFill>
                <a:latin typeface="Marianne Medium" panose="02000000000000000000" pitchFamily="2" charset="0"/>
              </a:defRPr>
            </a:lvl4pPr>
            <a:lvl5pPr>
              <a:defRPr sz="1200">
                <a:solidFill>
                  <a:schemeClr val="bg2"/>
                </a:solidFill>
                <a:latin typeface="Marianne Medium" panose="02000000000000000000" pitchFamily="2" charset="0"/>
              </a:defRPr>
            </a:lvl5pPr>
            <a:lvl6pPr>
              <a:defRPr sz="1200">
                <a:solidFill>
                  <a:schemeClr val="bg2"/>
                </a:solidFill>
                <a:latin typeface="Marianne Medium" panose="02000000000000000000" pitchFamily="2" charset="0"/>
              </a:defRPr>
            </a:lvl6pPr>
            <a:lvl7pPr>
              <a:defRPr sz="1200">
                <a:solidFill>
                  <a:schemeClr val="bg2"/>
                </a:solidFill>
                <a:latin typeface="Marianne Medium" panose="02000000000000000000" pitchFamily="2" charset="0"/>
              </a:defRPr>
            </a:lvl7pPr>
            <a:lvl8pPr>
              <a:defRPr sz="1200">
                <a:solidFill>
                  <a:schemeClr val="bg2"/>
                </a:solidFill>
                <a:latin typeface="Marianne Medium" panose="02000000000000000000" pitchFamily="2" charset="0"/>
              </a:defRPr>
            </a:lvl8pPr>
            <a:lvl9pPr>
              <a:defRPr sz="1200">
                <a:solidFill>
                  <a:schemeClr val="bg2"/>
                </a:solidFill>
                <a:latin typeface="Marianne Medium" panose="02000000000000000000" pitchFamily="2" charset="0"/>
              </a:defRPr>
            </a:lvl9pPr>
          </a:lstStyle>
          <a:p>
            <a:pPr lvl="0"/>
            <a:r>
              <a:rPr lang="en-US" dirty="0"/>
              <a:t>00</a:t>
            </a:r>
          </a:p>
          <a:p>
            <a:pPr lvl="1"/>
            <a:r>
              <a:rPr lang="en-US" dirty="0"/>
              <a:t>Second level</a:t>
            </a:r>
          </a:p>
        </p:txBody>
      </p:sp>
      <p:sp>
        <p:nvSpPr>
          <p:cNvPr id="3" name="Footer Placeholder 1" descr="Titre de la diapositive">
            <a:extLst>
              <a:ext uri="{FF2B5EF4-FFF2-40B4-BE49-F238E27FC236}">
                <a16:creationId xmlns:a16="http://schemas.microsoft.com/office/drawing/2014/main" id="{5C269AD7-3664-F69A-3EC2-0A7C60195920}"/>
              </a:ext>
            </a:extLst>
          </p:cNvPr>
          <p:cNvSpPr>
            <a:spLocks noGrp="1"/>
          </p:cNvSpPr>
          <p:nvPr>
            <p:ph type="ftr" sz="quarter" idx="10"/>
          </p:nvPr>
        </p:nvSpPr>
        <p:spPr>
          <a:xfrm>
            <a:off x="571758" y="6311001"/>
            <a:ext cx="1856549" cy="235134"/>
          </a:xfrm>
        </p:spPr>
        <p:txBody>
          <a:bodyPr/>
          <a:lstStyle>
            <a:lvl1pPr>
              <a:defRPr>
                <a:solidFill>
                  <a:schemeClr val="bg2"/>
                </a:solidFill>
              </a:defRPr>
            </a:lvl1pPr>
          </a:lstStyle>
          <a:p>
            <a:r>
              <a:rPr lang="fr-FR"/>
              <a:t>Titre de la diapositive</a:t>
            </a:r>
            <a:endParaRPr lang="fr-FR" dirty="0"/>
          </a:p>
        </p:txBody>
      </p:sp>
      <p:pic>
        <p:nvPicPr>
          <p:cNvPr id="2" name="Graphic 1">
            <a:extLst>
              <a:ext uri="{FF2B5EF4-FFF2-40B4-BE49-F238E27FC236}">
                <a16:creationId xmlns:a16="http://schemas.microsoft.com/office/drawing/2014/main" id="{0EB5FEEF-61D4-E391-E8FC-87AA0A1765B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0332" y="6180224"/>
            <a:ext cx="896649" cy="444679"/>
          </a:xfrm>
          <a:prstGeom prst="rect">
            <a:avLst/>
          </a:prstGeom>
        </p:spPr>
      </p:pic>
    </p:spTree>
    <p:extLst>
      <p:ext uri="{BB962C8B-B14F-4D97-AF65-F5344CB8AC3E}">
        <p14:creationId xmlns:p14="http://schemas.microsoft.com/office/powerpoint/2010/main" val="28804325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491482-9006-C4E8-A299-7251C3EE39F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2D8770B-02E2-18C2-69F1-C148A85C311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9C16F5A-0EA6-747B-C8EE-644105EAFB8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D0E41F7-27F3-2A6A-64EF-D9BAD488D552}"/>
              </a:ext>
            </a:extLst>
          </p:cNvPr>
          <p:cNvSpPr>
            <a:spLocks noGrp="1"/>
          </p:cNvSpPr>
          <p:nvPr>
            <p:ph type="dt" sz="half" idx="10"/>
          </p:nvPr>
        </p:nvSpPr>
        <p:spPr/>
        <p:txBody>
          <a:bodyPr/>
          <a:lstStyle/>
          <a:p>
            <a:fld id="{F20D72AA-1638-4AAD-9901-F20566559DA0}" type="datetimeFigureOut">
              <a:rPr lang="fr-FR" smtClean="0"/>
              <a:t>15/01/2026</a:t>
            </a:fld>
            <a:endParaRPr lang="fr-FR"/>
          </a:p>
        </p:txBody>
      </p:sp>
      <p:sp>
        <p:nvSpPr>
          <p:cNvPr id="6" name="Espace réservé du pied de page 5">
            <a:extLst>
              <a:ext uri="{FF2B5EF4-FFF2-40B4-BE49-F238E27FC236}">
                <a16:creationId xmlns:a16="http://schemas.microsoft.com/office/drawing/2014/main" id="{B2E12ECC-CFB7-9DCD-31BA-A1DA86D3D3B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72D3B4D-7F02-D294-E998-A9E6FAB4D964}"/>
              </a:ext>
            </a:extLst>
          </p:cNvPr>
          <p:cNvSpPr>
            <a:spLocks noGrp="1"/>
          </p:cNvSpPr>
          <p:nvPr>
            <p:ph type="sldNum" sz="quarter" idx="12"/>
          </p:nvPr>
        </p:nvSpPr>
        <p:spPr/>
        <p:txBody>
          <a:bodyPr/>
          <a:lstStyle/>
          <a:p>
            <a:fld id="{C910B7C3-059B-4C0A-8486-37340127BE2B}" type="slidenum">
              <a:rPr lang="fr-FR" smtClean="0"/>
              <a:t>‹N°›</a:t>
            </a:fld>
            <a:endParaRPr lang="fr-FR"/>
          </a:p>
        </p:txBody>
      </p:sp>
    </p:spTree>
    <p:extLst>
      <p:ext uri="{BB962C8B-B14F-4D97-AF65-F5344CB8AC3E}">
        <p14:creationId xmlns:p14="http://schemas.microsoft.com/office/powerpoint/2010/main" val="1907225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71AC0A-0DB2-F32C-02F9-DBE39E186BC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AE6C023-E3F9-34FD-EBBE-028CC08610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0D0C121-5B49-63EB-71C4-5FB5F90DD30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7C20081-105A-5EE2-F882-EAD004CC25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EE523F0-A6BC-0711-D86F-46C1B681EFE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D0B12E3-A9DB-CCAE-F863-43058C3A8109}"/>
              </a:ext>
            </a:extLst>
          </p:cNvPr>
          <p:cNvSpPr>
            <a:spLocks noGrp="1"/>
          </p:cNvSpPr>
          <p:nvPr>
            <p:ph type="dt" sz="half" idx="10"/>
          </p:nvPr>
        </p:nvSpPr>
        <p:spPr/>
        <p:txBody>
          <a:bodyPr/>
          <a:lstStyle/>
          <a:p>
            <a:fld id="{F20D72AA-1638-4AAD-9901-F20566559DA0}" type="datetimeFigureOut">
              <a:rPr lang="fr-FR" smtClean="0"/>
              <a:t>15/01/2026</a:t>
            </a:fld>
            <a:endParaRPr lang="fr-FR"/>
          </a:p>
        </p:txBody>
      </p:sp>
      <p:sp>
        <p:nvSpPr>
          <p:cNvPr id="8" name="Espace réservé du pied de page 7">
            <a:extLst>
              <a:ext uri="{FF2B5EF4-FFF2-40B4-BE49-F238E27FC236}">
                <a16:creationId xmlns:a16="http://schemas.microsoft.com/office/drawing/2014/main" id="{2DFAF37F-2678-34B2-5CB8-960C3209346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FFB4228-8FB9-C115-2E94-B3690771BEDF}"/>
              </a:ext>
            </a:extLst>
          </p:cNvPr>
          <p:cNvSpPr>
            <a:spLocks noGrp="1"/>
          </p:cNvSpPr>
          <p:nvPr>
            <p:ph type="sldNum" sz="quarter" idx="12"/>
          </p:nvPr>
        </p:nvSpPr>
        <p:spPr/>
        <p:txBody>
          <a:bodyPr/>
          <a:lstStyle/>
          <a:p>
            <a:fld id="{C910B7C3-059B-4C0A-8486-37340127BE2B}" type="slidenum">
              <a:rPr lang="fr-FR" smtClean="0"/>
              <a:t>‹N°›</a:t>
            </a:fld>
            <a:endParaRPr lang="fr-FR"/>
          </a:p>
        </p:txBody>
      </p:sp>
    </p:spTree>
    <p:extLst>
      <p:ext uri="{BB962C8B-B14F-4D97-AF65-F5344CB8AC3E}">
        <p14:creationId xmlns:p14="http://schemas.microsoft.com/office/powerpoint/2010/main" val="18695776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161A25-F1DD-11C5-8731-63ADB4E33CD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8D80558-82DF-5578-3851-D2B1D336009A}"/>
              </a:ext>
            </a:extLst>
          </p:cNvPr>
          <p:cNvSpPr>
            <a:spLocks noGrp="1"/>
          </p:cNvSpPr>
          <p:nvPr>
            <p:ph type="dt" sz="half" idx="10"/>
          </p:nvPr>
        </p:nvSpPr>
        <p:spPr/>
        <p:txBody>
          <a:bodyPr/>
          <a:lstStyle/>
          <a:p>
            <a:fld id="{F20D72AA-1638-4AAD-9901-F20566559DA0}" type="datetimeFigureOut">
              <a:rPr lang="fr-FR" smtClean="0"/>
              <a:t>15/01/2026</a:t>
            </a:fld>
            <a:endParaRPr lang="fr-FR"/>
          </a:p>
        </p:txBody>
      </p:sp>
      <p:sp>
        <p:nvSpPr>
          <p:cNvPr id="4" name="Espace réservé du pied de page 3">
            <a:extLst>
              <a:ext uri="{FF2B5EF4-FFF2-40B4-BE49-F238E27FC236}">
                <a16:creationId xmlns:a16="http://schemas.microsoft.com/office/drawing/2014/main" id="{DD92F5BA-8C89-8652-9B9A-E8580F207A2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2A5AF23-5FE7-F729-2327-1CA606B4C7AA}"/>
              </a:ext>
            </a:extLst>
          </p:cNvPr>
          <p:cNvSpPr>
            <a:spLocks noGrp="1"/>
          </p:cNvSpPr>
          <p:nvPr>
            <p:ph type="sldNum" sz="quarter" idx="12"/>
          </p:nvPr>
        </p:nvSpPr>
        <p:spPr/>
        <p:txBody>
          <a:bodyPr/>
          <a:lstStyle/>
          <a:p>
            <a:fld id="{C910B7C3-059B-4C0A-8486-37340127BE2B}" type="slidenum">
              <a:rPr lang="fr-FR" smtClean="0"/>
              <a:t>‹N°›</a:t>
            </a:fld>
            <a:endParaRPr lang="fr-FR"/>
          </a:p>
        </p:txBody>
      </p:sp>
    </p:spTree>
    <p:extLst>
      <p:ext uri="{BB962C8B-B14F-4D97-AF65-F5344CB8AC3E}">
        <p14:creationId xmlns:p14="http://schemas.microsoft.com/office/powerpoint/2010/main" val="24118680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0196B75-E40B-47CE-6EBB-764095C976D0}"/>
              </a:ext>
            </a:extLst>
          </p:cNvPr>
          <p:cNvSpPr>
            <a:spLocks noGrp="1"/>
          </p:cNvSpPr>
          <p:nvPr>
            <p:ph type="dt" sz="half" idx="10"/>
          </p:nvPr>
        </p:nvSpPr>
        <p:spPr/>
        <p:txBody>
          <a:bodyPr/>
          <a:lstStyle/>
          <a:p>
            <a:fld id="{F20D72AA-1638-4AAD-9901-F20566559DA0}" type="datetimeFigureOut">
              <a:rPr lang="fr-FR" smtClean="0"/>
              <a:t>15/01/2026</a:t>
            </a:fld>
            <a:endParaRPr lang="fr-FR"/>
          </a:p>
        </p:txBody>
      </p:sp>
      <p:sp>
        <p:nvSpPr>
          <p:cNvPr id="3" name="Espace réservé du pied de page 2">
            <a:extLst>
              <a:ext uri="{FF2B5EF4-FFF2-40B4-BE49-F238E27FC236}">
                <a16:creationId xmlns:a16="http://schemas.microsoft.com/office/drawing/2014/main" id="{FCC9C1B3-C15D-E262-606D-F64E0F79FE5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3C62036-D95C-3A8D-255D-BB3A1252356A}"/>
              </a:ext>
            </a:extLst>
          </p:cNvPr>
          <p:cNvSpPr>
            <a:spLocks noGrp="1"/>
          </p:cNvSpPr>
          <p:nvPr>
            <p:ph type="sldNum" sz="quarter" idx="12"/>
          </p:nvPr>
        </p:nvSpPr>
        <p:spPr/>
        <p:txBody>
          <a:bodyPr/>
          <a:lstStyle/>
          <a:p>
            <a:fld id="{C910B7C3-059B-4C0A-8486-37340127BE2B}" type="slidenum">
              <a:rPr lang="fr-FR" smtClean="0"/>
              <a:t>‹N°›</a:t>
            </a:fld>
            <a:endParaRPr lang="fr-FR"/>
          </a:p>
        </p:txBody>
      </p:sp>
    </p:spTree>
    <p:extLst>
      <p:ext uri="{BB962C8B-B14F-4D97-AF65-F5344CB8AC3E}">
        <p14:creationId xmlns:p14="http://schemas.microsoft.com/office/powerpoint/2010/main" val="5078955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6C1CA3-BA25-021A-9F87-C35FC3BFBF2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4DEAF0DB-E010-B130-F4F9-3E68D3C808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9C069D6-ADBE-D9B4-72C7-6106C16E6A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F930F08-0649-AF57-16F5-BDDE1CE85CB9}"/>
              </a:ext>
            </a:extLst>
          </p:cNvPr>
          <p:cNvSpPr>
            <a:spLocks noGrp="1"/>
          </p:cNvSpPr>
          <p:nvPr>
            <p:ph type="dt" sz="half" idx="10"/>
          </p:nvPr>
        </p:nvSpPr>
        <p:spPr/>
        <p:txBody>
          <a:bodyPr/>
          <a:lstStyle/>
          <a:p>
            <a:fld id="{F20D72AA-1638-4AAD-9901-F20566559DA0}" type="datetimeFigureOut">
              <a:rPr lang="fr-FR" smtClean="0"/>
              <a:t>15/01/2026</a:t>
            </a:fld>
            <a:endParaRPr lang="fr-FR"/>
          </a:p>
        </p:txBody>
      </p:sp>
      <p:sp>
        <p:nvSpPr>
          <p:cNvPr id="6" name="Espace réservé du pied de page 5">
            <a:extLst>
              <a:ext uri="{FF2B5EF4-FFF2-40B4-BE49-F238E27FC236}">
                <a16:creationId xmlns:a16="http://schemas.microsoft.com/office/drawing/2014/main" id="{90AFEF43-451B-BDD0-A266-2B037EFC4D9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ECC8EEF-6386-DCEF-C311-A14BB658905F}"/>
              </a:ext>
            </a:extLst>
          </p:cNvPr>
          <p:cNvSpPr>
            <a:spLocks noGrp="1"/>
          </p:cNvSpPr>
          <p:nvPr>
            <p:ph type="sldNum" sz="quarter" idx="12"/>
          </p:nvPr>
        </p:nvSpPr>
        <p:spPr/>
        <p:txBody>
          <a:bodyPr/>
          <a:lstStyle/>
          <a:p>
            <a:fld id="{C910B7C3-059B-4C0A-8486-37340127BE2B}" type="slidenum">
              <a:rPr lang="fr-FR" smtClean="0"/>
              <a:t>‹N°›</a:t>
            </a:fld>
            <a:endParaRPr lang="fr-FR"/>
          </a:p>
        </p:txBody>
      </p:sp>
    </p:spTree>
    <p:extLst>
      <p:ext uri="{BB962C8B-B14F-4D97-AF65-F5344CB8AC3E}">
        <p14:creationId xmlns:p14="http://schemas.microsoft.com/office/powerpoint/2010/main" val="16093106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DED86F-8716-4FEE-90BD-4AA7340E5C2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F054BAC-B766-ADCD-4AD5-7EA4EE8AB5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6708EAC-0E23-726C-7856-F01DA2A914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F2CDF57-01B1-0F90-F2D0-BDA48BAFE1CE}"/>
              </a:ext>
            </a:extLst>
          </p:cNvPr>
          <p:cNvSpPr>
            <a:spLocks noGrp="1"/>
          </p:cNvSpPr>
          <p:nvPr>
            <p:ph type="dt" sz="half" idx="10"/>
          </p:nvPr>
        </p:nvSpPr>
        <p:spPr/>
        <p:txBody>
          <a:bodyPr/>
          <a:lstStyle/>
          <a:p>
            <a:fld id="{F20D72AA-1638-4AAD-9901-F20566559DA0}" type="datetimeFigureOut">
              <a:rPr lang="fr-FR" smtClean="0"/>
              <a:t>15/01/2026</a:t>
            </a:fld>
            <a:endParaRPr lang="fr-FR"/>
          </a:p>
        </p:txBody>
      </p:sp>
      <p:sp>
        <p:nvSpPr>
          <p:cNvPr id="6" name="Espace réservé du pied de page 5">
            <a:extLst>
              <a:ext uri="{FF2B5EF4-FFF2-40B4-BE49-F238E27FC236}">
                <a16:creationId xmlns:a16="http://schemas.microsoft.com/office/drawing/2014/main" id="{82F40ADE-2701-C186-CC2C-03DFFAA647C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65F8AC7-42CE-8FA8-1500-C35D9CB9C48C}"/>
              </a:ext>
            </a:extLst>
          </p:cNvPr>
          <p:cNvSpPr>
            <a:spLocks noGrp="1"/>
          </p:cNvSpPr>
          <p:nvPr>
            <p:ph type="sldNum" sz="quarter" idx="12"/>
          </p:nvPr>
        </p:nvSpPr>
        <p:spPr/>
        <p:txBody>
          <a:bodyPr/>
          <a:lstStyle/>
          <a:p>
            <a:fld id="{C910B7C3-059B-4C0A-8486-37340127BE2B}" type="slidenum">
              <a:rPr lang="fr-FR" smtClean="0"/>
              <a:t>‹N°›</a:t>
            </a:fld>
            <a:endParaRPr lang="fr-FR"/>
          </a:p>
        </p:txBody>
      </p:sp>
    </p:spTree>
    <p:extLst>
      <p:ext uri="{BB962C8B-B14F-4D97-AF65-F5344CB8AC3E}">
        <p14:creationId xmlns:p14="http://schemas.microsoft.com/office/powerpoint/2010/main" val="41546675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5660FE-6A92-5D26-2BFC-9A1A782AEC2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ED720C3-635F-6A0A-D8AE-EC4AC91765F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7FDC7A8-D190-0FAD-76BD-465EBEFD2C92}"/>
              </a:ext>
            </a:extLst>
          </p:cNvPr>
          <p:cNvSpPr>
            <a:spLocks noGrp="1"/>
          </p:cNvSpPr>
          <p:nvPr>
            <p:ph type="dt" sz="half" idx="10"/>
          </p:nvPr>
        </p:nvSpPr>
        <p:spPr/>
        <p:txBody>
          <a:bodyPr/>
          <a:lstStyle/>
          <a:p>
            <a:fld id="{F20D72AA-1638-4AAD-9901-F20566559DA0}" type="datetimeFigureOut">
              <a:rPr lang="fr-FR" smtClean="0"/>
              <a:t>15/01/2026</a:t>
            </a:fld>
            <a:endParaRPr lang="fr-FR"/>
          </a:p>
        </p:txBody>
      </p:sp>
      <p:sp>
        <p:nvSpPr>
          <p:cNvPr id="5" name="Espace réservé du pied de page 4">
            <a:extLst>
              <a:ext uri="{FF2B5EF4-FFF2-40B4-BE49-F238E27FC236}">
                <a16:creationId xmlns:a16="http://schemas.microsoft.com/office/drawing/2014/main" id="{162CFEA7-856A-91A3-264E-F7418E1CD02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6C72526-9285-018C-DD0B-9BF421531F46}"/>
              </a:ext>
            </a:extLst>
          </p:cNvPr>
          <p:cNvSpPr>
            <a:spLocks noGrp="1"/>
          </p:cNvSpPr>
          <p:nvPr>
            <p:ph type="sldNum" sz="quarter" idx="12"/>
          </p:nvPr>
        </p:nvSpPr>
        <p:spPr/>
        <p:txBody>
          <a:bodyPr/>
          <a:lstStyle/>
          <a:p>
            <a:fld id="{C910B7C3-059B-4C0A-8486-37340127BE2B}" type="slidenum">
              <a:rPr lang="fr-FR" smtClean="0"/>
              <a:t>‹N°›</a:t>
            </a:fld>
            <a:endParaRPr lang="fr-FR"/>
          </a:p>
        </p:txBody>
      </p:sp>
    </p:spTree>
    <p:extLst>
      <p:ext uri="{BB962C8B-B14F-4D97-AF65-F5344CB8AC3E}">
        <p14:creationId xmlns:p14="http://schemas.microsoft.com/office/powerpoint/2010/main" val="27201959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1EA66BB-C87C-DD17-1BCC-7A26089EDC50}"/>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8EAD20B-B3C2-6969-BB2B-80C9975AA8D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B1E6745-03A6-D339-1CBA-888D4D95C027}"/>
              </a:ext>
            </a:extLst>
          </p:cNvPr>
          <p:cNvSpPr>
            <a:spLocks noGrp="1"/>
          </p:cNvSpPr>
          <p:nvPr>
            <p:ph type="dt" sz="half" idx="10"/>
          </p:nvPr>
        </p:nvSpPr>
        <p:spPr/>
        <p:txBody>
          <a:bodyPr/>
          <a:lstStyle/>
          <a:p>
            <a:fld id="{F20D72AA-1638-4AAD-9901-F20566559DA0}" type="datetimeFigureOut">
              <a:rPr lang="fr-FR" smtClean="0"/>
              <a:t>15/01/2026</a:t>
            </a:fld>
            <a:endParaRPr lang="fr-FR"/>
          </a:p>
        </p:txBody>
      </p:sp>
      <p:sp>
        <p:nvSpPr>
          <p:cNvPr id="5" name="Espace réservé du pied de page 4">
            <a:extLst>
              <a:ext uri="{FF2B5EF4-FFF2-40B4-BE49-F238E27FC236}">
                <a16:creationId xmlns:a16="http://schemas.microsoft.com/office/drawing/2014/main" id="{BB3281D7-8068-50FA-6074-39486C542B1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E582048-48BA-ED0D-9E70-DBD6362A5772}"/>
              </a:ext>
            </a:extLst>
          </p:cNvPr>
          <p:cNvSpPr>
            <a:spLocks noGrp="1"/>
          </p:cNvSpPr>
          <p:nvPr>
            <p:ph type="sldNum" sz="quarter" idx="12"/>
          </p:nvPr>
        </p:nvSpPr>
        <p:spPr/>
        <p:txBody>
          <a:bodyPr/>
          <a:lstStyle/>
          <a:p>
            <a:fld id="{C910B7C3-059B-4C0A-8486-37340127BE2B}" type="slidenum">
              <a:rPr lang="fr-FR" smtClean="0"/>
              <a:t>‹N°›</a:t>
            </a:fld>
            <a:endParaRPr lang="fr-FR"/>
          </a:p>
        </p:txBody>
      </p:sp>
    </p:spTree>
    <p:extLst>
      <p:ext uri="{BB962C8B-B14F-4D97-AF65-F5344CB8AC3E}">
        <p14:creationId xmlns:p14="http://schemas.microsoft.com/office/powerpoint/2010/main" val="32391337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ver page">
    <p:bg>
      <p:bgPr>
        <a:solidFill>
          <a:srgbClr val="FFFFFF"/>
        </a:solidFill>
        <a:effectLst/>
      </p:bgPr>
    </p:bg>
    <p:spTree>
      <p:nvGrpSpPr>
        <p:cNvPr id="1" name=""/>
        <p:cNvGrpSpPr/>
        <p:nvPr/>
      </p:nvGrpSpPr>
      <p:grpSpPr>
        <a:xfrm>
          <a:off x="0" y="0"/>
          <a:ext cx="0" cy="0"/>
          <a:chOff x="0" y="0"/>
          <a:chExt cx="0" cy="0"/>
        </a:xfrm>
      </p:grpSpPr>
      <p:sp>
        <p:nvSpPr>
          <p:cNvPr id="11" name="Espace réservé du texte 10">
            <a:extLst>
              <a:ext uri="{FF2B5EF4-FFF2-40B4-BE49-F238E27FC236}">
                <a16:creationId xmlns:a16="http://schemas.microsoft.com/office/drawing/2014/main" id="{CB5343B9-4000-0D59-D0B9-3C600DB7EA8A}"/>
              </a:ext>
              <a:ext uri="{C183D7F6-B498-43B3-948B-1728B52AA6E4}">
                <adec:decorative xmlns:adec="http://schemas.microsoft.com/office/drawing/2017/decorative" val="1"/>
              </a:ext>
            </a:extLst>
          </p:cNvPr>
          <p:cNvSpPr>
            <a:spLocks noGrp="1"/>
          </p:cNvSpPr>
          <p:nvPr>
            <p:ph type="body" sz="quarter" idx="10" hasCustomPrompt="1"/>
          </p:nvPr>
        </p:nvSpPr>
        <p:spPr>
          <a:xfrm>
            <a:off x="3171055" y="388976"/>
            <a:ext cx="9020946" cy="6469024"/>
          </a:xfrm>
          <a:custGeom>
            <a:avLst/>
            <a:gdLst>
              <a:gd name="connsiteX0" fmla="*/ 4945505 w 9020946"/>
              <a:gd name="connsiteY0" fmla="*/ 0 h 6469024"/>
              <a:gd name="connsiteX1" fmla="*/ 5771187 w 9020946"/>
              <a:gd name="connsiteY1" fmla="*/ 161155 h 6469024"/>
              <a:gd name="connsiteX2" fmla="*/ 8936706 w 9020946"/>
              <a:gd name="connsiteY2" fmla="*/ 1984322 h 6469024"/>
              <a:gd name="connsiteX3" fmla="*/ 9020946 w 9020946"/>
              <a:gd name="connsiteY3" fmla="*/ 2056378 h 6469024"/>
              <a:gd name="connsiteX4" fmla="*/ 9020946 w 9020946"/>
              <a:gd name="connsiteY4" fmla="*/ 6469024 h 6469024"/>
              <a:gd name="connsiteX5" fmla="*/ 56808 w 9020946"/>
              <a:gd name="connsiteY5" fmla="*/ 6469024 h 6469024"/>
              <a:gd name="connsiteX6" fmla="*/ 31222 w 9020946"/>
              <a:gd name="connsiteY6" fmla="*/ 6170845 h 6469024"/>
              <a:gd name="connsiteX7" fmla="*/ 1 w 9020946"/>
              <a:gd name="connsiteY7" fmla="*/ 5252589 h 6469024"/>
              <a:gd name="connsiteX8" fmla="*/ 126073 w 9020946"/>
              <a:gd name="connsiteY8" fmla="*/ 3415976 h 6469024"/>
              <a:gd name="connsiteX9" fmla="*/ 954371 w 9020946"/>
              <a:gd name="connsiteY9" fmla="*/ 1984322 h 6469024"/>
              <a:gd name="connsiteX10" fmla="*/ 4119822 w 9020946"/>
              <a:gd name="connsiteY10" fmla="*/ 161155 h 6469024"/>
              <a:gd name="connsiteX11" fmla="*/ 4945505 w 9020946"/>
              <a:gd name="connsiteY11" fmla="*/ 0 h 6469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20946" h="6469024">
                <a:moveTo>
                  <a:pt x="4945505" y="0"/>
                </a:moveTo>
                <a:cubicBezTo>
                  <a:pt x="5226075" y="0"/>
                  <a:pt x="5506646" y="53719"/>
                  <a:pt x="5771187" y="161155"/>
                </a:cubicBezTo>
                <a:cubicBezTo>
                  <a:pt x="6912831" y="624859"/>
                  <a:pt x="7976495" y="1241364"/>
                  <a:pt x="8936706" y="1984322"/>
                </a:cubicBezTo>
                <a:lnTo>
                  <a:pt x="9020946" y="2056378"/>
                </a:lnTo>
                <a:lnTo>
                  <a:pt x="9020946" y="6469024"/>
                </a:lnTo>
                <a:lnTo>
                  <a:pt x="56808" y="6469024"/>
                </a:lnTo>
                <a:lnTo>
                  <a:pt x="31222" y="6170845"/>
                </a:lnTo>
                <a:cubicBezTo>
                  <a:pt x="10258" y="5864562"/>
                  <a:pt x="-101" y="5558295"/>
                  <a:pt x="1" y="5252589"/>
                </a:cubicBezTo>
                <a:cubicBezTo>
                  <a:pt x="-203" y="4641109"/>
                  <a:pt x="41436" y="4027524"/>
                  <a:pt x="126073" y="3415976"/>
                </a:cubicBezTo>
                <a:cubicBezTo>
                  <a:pt x="204460" y="2849318"/>
                  <a:pt x="501911" y="2334409"/>
                  <a:pt x="954371" y="1984322"/>
                </a:cubicBezTo>
                <a:cubicBezTo>
                  <a:pt x="1914514" y="1241296"/>
                  <a:pt x="2978246" y="624859"/>
                  <a:pt x="4119822" y="161155"/>
                </a:cubicBezTo>
                <a:cubicBezTo>
                  <a:pt x="4384363" y="53719"/>
                  <a:pt x="4664934" y="0"/>
                  <a:pt x="4945505" y="0"/>
                </a:cubicBezTo>
                <a:close/>
              </a:path>
            </a:pathLst>
          </a:custGeom>
          <a:solidFill>
            <a:schemeClr val="accent1">
              <a:lumMod val="20000"/>
              <a:lumOff val="80000"/>
            </a:schemeClr>
          </a:solidFill>
        </p:spPr>
        <p:txBody>
          <a:bodyPr wrap="square">
            <a:noAutofit/>
          </a:bodyPr>
          <a:lstStyle>
            <a:lvl1pPr>
              <a:defRPr>
                <a:solidFill>
                  <a:schemeClr val="tx2">
                    <a:alpha val="0"/>
                  </a:schemeClr>
                </a:solidFill>
              </a:defRPr>
            </a:lvl1pPr>
            <a:lvl5pPr>
              <a:defRPr/>
            </a:lvl5pPr>
          </a:lstStyle>
          <a:p>
            <a:pPr lvl="0"/>
            <a:r>
              <a:rPr lang="fr-FR"/>
              <a:t>'</a:t>
            </a:r>
          </a:p>
        </p:txBody>
      </p:sp>
      <p:sp>
        <p:nvSpPr>
          <p:cNvPr id="3" name="Text Placeholder 20">
            <a:extLst>
              <a:ext uri="{FF2B5EF4-FFF2-40B4-BE49-F238E27FC236}">
                <a16:creationId xmlns:a16="http://schemas.microsoft.com/office/drawing/2014/main" id="{E35556AE-0792-4A86-267C-E3B3100CDA5F}"/>
              </a:ext>
              <a:ext uri="{C183D7F6-B498-43B3-948B-1728B52AA6E4}">
                <adec:decorative xmlns:adec="http://schemas.microsoft.com/office/drawing/2017/decorative" val="1"/>
              </a:ext>
            </a:extLst>
          </p:cNvPr>
          <p:cNvSpPr>
            <a:spLocks noGrp="1"/>
          </p:cNvSpPr>
          <p:nvPr>
            <p:ph type="body" sz="quarter" idx="21" hasCustomPrompt="1"/>
          </p:nvPr>
        </p:nvSpPr>
        <p:spPr>
          <a:xfrm>
            <a:off x="2996406" y="3172618"/>
            <a:ext cx="728664" cy="728664"/>
          </a:xfrm>
          <a:custGeom>
            <a:avLst/>
            <a:gdLst>
              <a:gd name="connsiteX0" fmla="*/ 364332 w 728664"/>
              <a:gd name="connsiteY0" fmla="*/ 0 h 728664"/>
              <a:gd name="connsiteX1" fmla="*/ 728664 w 728664"/>
              <a:gd name="connsiteY1" fmla="*/ 364332 h 728664"/>
              <a:gd name="connsiteX2" fmla="*/ 364332 w 728664"/>
              <a:gd name="connsiteY2" fmla="*/ 728664 h 728664"/>
              <a:gd name="connsiteX3" fmla="*/ 0 w 728664"/>
              <a:gd name="connsiteY3" fmla="*/ 364332 h 728664"/>
              <a:gd name="connsiteX4" fmla="*/ 364332 w 728664"/>
              <a:gd name="connsiteY4" fmla="*/ 0 h 72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4" h="728664">
                <a:moveTo>
                  <a:pt x="364332" y="0"/>
                </a:moveTo>
                <a:cubicBezTo>
                  <a:pt x="565547" y="0"/>
                  <a:pt x="728664" y="163117"/>
                  <a:pt x="728664" y="364332"/>
                </a:cubicBezTo>
                <a:cubicBezTo>
                  <a:pt x="728664" y="565547"/>
                  <a:pt x="565547" y="728664"/>
                  <a:pt x="364332" y="728664"/>
                </a:cubicBezTo>
                <a:cubicBezTo>
                  <a:pt x="163117" y="728664"/>
                  <a:pt x="0" y="565547"/>
                  <a:pt x="0" y="364332"/>
                </a:cubicBezTo>
                <a:cubicBezTo>
                  <a:pt x="0" y="163117"/>
                  <a:pt x="163117" y="0"/>
                  <a:pt x="364332" y="0"/>
                </a:cubicBezTo>
                <a:close/>
              </a:path>
            </a:pathLst>
          </a:custGeom>
          <a:solidFill>
            <a:schemeClr val="accent1"/>
          </a:solidFill>
        </p:spPr>
        <p:txBody>
          <a:bodyPr vert="horz" wrap="square" lIns="0" tIns="0" rIns="0" bIns="0" rtlCol="0">
            <a:noAutofit/>
          </a:bodyPr>
          <a:lstStyle>
            <a:lvl1pPr>
              <a:defRPr lang="fr-FR" dirty="0">
                <a:solidFill>
                  <a:schemeClr val="tx2">
                    <a:alpha val="0"/>
                  </a:schemeClr>
                </a:solidFill>
              </a:defRPr>
            </a:lvl1pPr>
          </a:lstStyle>
          <a:p>
            <a:pPr lvl="0"/>
            <a:r>
              <a:rPr lang="fr-FR"/>
              <a:t>'</a:t>
            </a:r>
          </a:p>
        </p:txBody>
      </p:sp>
      <p:grpSp>
        <p:nvGrpSpPr>
          <p:cNvPr id="27" name="Group 26">
            <a:extLst>
              <a:ext uri="{FF2B5EF4-FFF2-40B4-BE49-F238E27FC236}">
                <a16:creationId xmlns:a16="http://schemas.microsoft.com/office/drawing/2014/main" id="{6A84D5D1-C99C-5B24-C5D3-F357B9BD107F}"/>
              </a:ext>
            </a:extLst>
          </p:cNvPr>
          <p:cNvGrpSpPr/>
          <p:nvPr userDrawn="1"/>
        </p:nvGrpSpPr>
        <p:grpSpPr>
          <a:xfrm>
            <a:off x="574676" y="574676"/>
            <a:ext cx="2832100" cy="836100"/>
            <a:chOff x="574675" y="574675"/>
            <a:chExt cx="2957513" cy="873125"/>
          </a:xfrm>
        </p:grpSpPr>
        <p:pic>
          <p:nvPicPr>
            <p:cNvPr id="28" name="Graphic 27">
              <a:extLst>
                <a:ext uri="{FF2B5EF4-FFF2-40B4-BE49-F238E27FC236}">
                  <a16:creationId xmlns:a16="http://schemas.microsoft.com/office/drawing/2014/main" id="{83B90F13-BFED-F42E-3160-DAEFE8AA9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4675" y="574675"/>
              <a:ext cx="993800" cy="873125"/>
            </a:xfrm>
            <a:prstGeom prst="rect">
              <a:avLst/>
            </a:prstGeom>
          </p:spPr>
        </p:pic>
        <p:pic>
          <p:nvPicPr>
            <p:cNvPr id="29" name="Graphic 28">
              <a:extLst>
                <a:ext uri="{FF2B5EF4-FFF2-40B4-BE49-F238E27FC236}">
                  <a16:creationId xmlns:a16="http://schemas.microsoft.com/office/drawing/2014/main" id="{675DEB7F-BF68-12E8-DF53-84EEBC7FBA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71624" y="574675"/>
              <a:ext cx="1760564" cy="873125"/>
            </a:xfrm>
            <a:prstGeom prst="rect">
              <a:avLst/>
            </a:prstGeom>
          </p:spPr>
        </p:pic>
      </p:grpSp>
      <p:sp>
        <p:nvSpPr>
          <p:cNvPr id="8" name="Title 1">
            <a:extLst>
              <a:ext uri="{FF2B5EF4-FFF2-40B4-BE49-F238E27FC236}">
                <a16:creationId xmlns:a16="http://schemas.microsoft.com/office/drawing/2014/main" id="{0058CDAE-DA68-3DB6-CDA5-02E4FEC40E2E}"/>
              </a:ext>
            </a:extLst>
          </p:cNvPr>
          <p:cNvSpPr>
            <a:spLocks noGrp="1"/>
          </p:cNvSpPr>
          <p:nvPr>
            <p:ph type="title"/>
          </p:nvPr>
        </p:nvSpPr>
        <p:spPr>
          <a:xfrm>
            <a:off x="4305302" y="3040381"/>
            <a:ext cx="7335836" cy="1907346"/>
          </a:xfrm>
        </p:spPr>
        <p:txBody>
          <a:bodyPr anchor="t"/>
          <a:lstStyle>
            <a:lvl1pPr>
              <a:defRPr lang="en-GB" sz="7200" kern="1200" spc="-20" dirty="0">
                <a:solidFill>
                  <a:schemeClr val="bg2"/>
                </a:solidFill>
                <a:latin typeface="+mj-lt"/>
                <a:ea typeface="+mn-ea"/>
                <a:cs typeface="+mn-cs"/>
              </a:defRPr>
            </a:lvl1pPr>
          </a:lstStyle>
          <a:p>
            <a:r>
              <a:rPr lang="en-US"/>
              <a:t>Click to edit</a:t>
            </a:r>
            <a:endParaRPr lang="en-GB"/>
          </a:p>
        </p:txBody>
      </p:sp>
      <p:sp>
        <p:nvSpPr>
          <p:cNvPr id="7" name="Text Placeholder 5">
            <a:extLst>
              <a:ext uri="{FF2B5EF4-FFF2-40B4-BE49-F238E27FC236}">
                <a16:creationId xmlns:a16="http://schemas.microsoft.com/office/drawing/2014/main" id="{A60A38F1-BA27-DF99-2E3E-4EE003EA0ECC}"/>
              </a:ext>
            </a:extLst>
          </p:cNvPr>
          <p:cNvSpPr>
            <a:spLocks noGrp="1"/>
          </p:cNvSpPr>
          <p:nvPr>
            <p:ph type="body" sz="quarter" idx="20" hasCustomPrompt="1"/>
          </p:nvPr>
        </p:nvSpPr>
        <p:spPr>
          <a:xfrm>
            <a:off x="4305301" y="5086350"/>
            <a:ext cx="5448300" cy="1196975"/>
          </a:xfrm>
        </p:spPr>
        <p:txBody>
          <a:bodyPr/>
          <a:lstStyle>
            <a:lvl1pPr>
              <a:defRPr lang="en-US" sz="2400" b="1" kern="1200" cap="all" spc="-20" baseline="0" dirty="0" smtClean="0">
                <a:solidFill>
                  <a:schemeClr val="accent1"/>
                </a:solidFill>
                <a:latin typeface="+mj-lt"/>
                <a:ea typeface="+mn-ea"/>
                <a:cs typeface="+mn-cs"/>
              </a:defRPr>
            </a:lvl1pPr>
            <a:lvl2pPr>
              <a:defRPr lang="en-US" sz="2400" kern="1200" cap="all" spc="-20" baseline="0" dirty="0" smtClean="0">
                <a:solidFill>
                  <a:schemeClr val="accent1"/>
                </a:solidFill>
                <a:latin typeface="+mj-lt"/>
                <a:ea typeface="+mn-ea"/>
                <a:cs typeface="+mn-cs"/>
              </a:defRPr>
            </a:lvl2pPr>
            <a:lvl3pPr>
              <a:defRPr lang="en-US" sz="2400" kern="1200" cap="all" spc="-20" baseline="0" dirty="0" smtClean="0">
                <a:solidFill>
                  <a:schemeClr val="accent1"/>
                </a:solidFill>
                <a:latin typeface="+mj-lt"/>
                <a:ea typeface="+mn-ea"/>
                <a:cs typeface="+mn-cs"/>
              </a:defRPr>
            </a:lvl3pPr>
            <a:lvl4pPr>
              <a:defRPr lang="en-US" sz="2400" kern="1200" cap="all" spc="-20" baseline="0" dirty="0" smtClean="0">
                <a:solidFill>
                  <a:schemeClr val="accent1"/>
                </a:solidFill>
                <a:latin typeface="+mj-lt"/>
                <a:ea typeface="+mn-ea"/>
                <a:cs typeface="+mn-cs"/>
              </a:defRPr>
            </a:lvl4pPr>
            <a:lvl5pPr>
              <a:defRPr lang="fr-FR" sz="2400" kern="1200" cap="all" spc="-20" baseline="0" dirty="0">
                <a:solidFill>
                  <a:schemeClr val="accent1"/>
                </a:solidFill>
                <a:latin typeface="+mj-lt"/>
                <a:ea typeface="+mn-ea"/>
                <a:cs typeface="+mn-cs"/>
              </a:defRPr>
            </a:lvl5pPr>
          </a:lstStyle>
          <a:p>
            <a:pPr lvl="0"/>
            <a:r>
              <a:rPr lang="en-US"/>
              <a:t>This is a subtitle</a:t>
            </a:r>
          </a:p>
        </p:txBody>
      </p:sp>
      <p:pic>
        <p:nvPicPr>
          <p:cNvPr id="2" name="Image 1">
            <a:extLst>
              <a:ext uri="{FF2B5EF4-FFF2-40B4-BE49-F238E27FC236}">
                <a16:creationId xmlns:a16="http://schemas.microsoft.com/office/drawing/2014/main" id="{E352546C-6C87-FCF2-9B43-3CD71E60567D}"/>
              </a:ext>
            </a:extLst>
          </p:cNvPr>
          <p:cNvPicPr>
            <a:picLocks noChangeAspect="1"/>
          </p:cNvPicPr>
          <p:nvPr userDrawn="1"/>
        </p:nvPicPr>
        <p:blipFill>
          <a:blip r:embed="rId6"/>
          <a:stretch>
            <a:fillRect/>
          </a:stretch>
        </p:blipFill>
        <p:spPr>
          <a:xfrm>
            <a:off x="3678473" y="525731"/>
            <a:ext cx="1493649" cy="774259"/>
          </a:xfrm>
          <a:prstGeom prst="rect">
            <a:avLst/>
          </a:prstGeom>
        </p:spPr>
      </p:pic>
    </p:spTree>
    <p:extLst>
      <p:ext uri="{BB962C8B-B14F-4D97-AF65-F5344CB8AC3E}">
        <p14:creationId xmlns:p14="http://schemas.microsoft.com/office/powerpoint/2010/main" val="330292009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ommaire">
    <p:bg>
      <p:bgPr>
        <a:solidFill>
          <a:srgbClr val="FFFFFF"/>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A8E668-3EA9-2ABD-8441-36F2D4ACAFD3}"/>
              </a:ext>
            </a:extLst>
          </p:cNvPr>
          <p:cNvSpPr>
            <a:spLocks noGrp="1"/>
          </p:cNvSpPr>
          <p:nvPr>
            <p:ph type="title" hasCustomPrompt="1"/>
          </p:nvPr>
        </p:nvSpPr>
        <p:spPr>
          <a:xfrm>
            <a:off x="890272" y="1501775"/>
            <a:ext cx="4494528" cy="747897"/>
          </a:xfrm>
        </p:spPr>
        <p:txBody>
          <a:bodyPr/>
          <a:lstStyle>
            <a:lvl1pPr>
              <a:defRPr sz="5400" b="1">
                <a:solidFill>
                  <a:schemeClr val="bg2"/>
                </a:solidFill>
              </a:defRPr>
            </a:lvl1pPr>
          </a:lstStyle>
          <a:p>
            <a:r>
              <a:rPr lang="en-US" err="1"/>
              <a:t>Sommaire</a:t>
            </a:r>
            <a:endParaRPr lang="fr-FR"/>
          </a:p>
        </p:txBody>
      </p:sp>
      <p:sp>
        <p:nvSpPr>
          <p:cNvPr id="29" name="Text Placeholder 14">
            <a:extLst>
              <a:ext uri="{FF2B5EF4-FFF2-40B4-BE49-F238E27FC236}">
                <a16:creationId xmlns:a16="http://schemas.microsoft.com/office/drawing/2014/main" id="{73B73FCA-B8D0-1803-3321-47FB1580E590}"/>
              </a:ext>
            </a:extLst>
          </p:cNvPr>
          <p:cNvSpPr>
            <a:spLocks noGrp="1"/>
          </p:cNvSpPr>
          <p:nvPr>
            <p:ph type="body" sz="quarter" idx="36" hasCustomPrompt="1"/>
          </p:nvPr>
        </p:nvSpPr>
        <p:spPr>
          <a:xfrm>
            <a:off x="890271" y="2709144"/>
            <a:ext cx="386557" cy="386557"/>
          </a:xfrm>
          <a:prstGeom prst="ellipse">
            <a:avLst/>
          </a:prstGeom>
          <a:solidFill>
            <a:schemeClr val="accent2"/>
          </a:solidFill>
        </p:spPr>
        <p:txBody>
          <a:bodyPr anchor="ctr"/>
          <a:lstStyle>
            <a:lvl1pPr algn="ctr">
              <a:lnSpc>
                <a:spcPct val="100000"/>
              </a:lnSpc>
              <a:spcAft>
                <a:spcPts val="0"/>
              </a:spcAft>
              <a:defRPr sz="1800" b="1">
                <a:solidFill>
                  <a:schemeClr val="tx2"/>
                </a:solidFill>
                <a:latin typeface="+mj-lt"/>
              </a:defRPr>
            </a:lvl1pPr>
            <a:lvl2pPr algn="ctr">
              <a:lnSpc>
                <a:spcPct val="100000"/>
              </a:lnSpc>
              <a:spcAft>
                <a:spcPts val="0"/>
              </a:spcAft>
              <a:defRPr sz="1800">
                <a:solidFill>
                  <a:schemeClr val="tx2"/>
                </a:solidFill>
                <a:latin typeface="+mj-lt"/>
              </a:defRPr>
            </a:lvl2pPr>
            <a:lvl3pPr algn="ctr">
              <a:lnSpc>
                <a:spcPct val="100000"/>
              </a:lnSpc>
              <a:spcAft>
                <a:spcPts val="0"/>
              </a:spcAft>
              <a:defRPr sz="1800">
                <a:solidFill>
                  <a:schemeClr val="tx2"/>
                </a:solidFill>
                <a:latin typeface="+mj-lt"/>
              </a:defRPr>
            </a:lvl3pPr>
            <a:lvl4pPr algn="ctr">
              <a:lnSpc>
                <a:spcPct val="100000"/>
              </a:lnSpc>
              <a:spcAft>
                <a:spcPts val="0"/>
              </a:spcAft>
              <a:defRPr sz="1800">
                <a:solidFill>
                  <a:schemeClr val="tx2"/>
                </a:solidFill>
                <a:latin typeface="+mj-lt"/>
              </a:defRPr>
            </a:lvl4pPr>
            <a:lvl5pPr algn="ctr">
              <a:lnSpc>
                <a:spcPct val="100000"/>
              </a:lnSpc>
              <a:spcAft>
                <a:spcPts val="0"/>
              </a:spcAft>
              <a:defRPr sz="1800">
                <a:solidFill>
                  <a:schemeClr val="tx2"/>
                </a:solidFill>
                <a:latin typeface="+mj-lt"/>
              </a:defRPr>
            </a:lvl5pPr>
            <a:lvl6pPr algn="ctr">
              <a:lnSpc>
                <a:spcPct val="100000"/>
              </a:lnSpc>
              <a:spcAft>
                <a:spcPts val="0"/>
              </a:spcAft>
              <a:defRPr sz="1800">
                <a:solidFill>
                  <a:schemeClr val="tx2"/>
                </a:solidFill>
                <a:latin typeface="+mj-lt"/>
              </a:defRPr>
            </a:lvl6pPr>
            <a:lvl7pPr algn="ctr">
              <a:lnSpc>
                <a:spcPct val="100000"/>
              </a:lnSpc>
              <a:spcAft>
                <a:spcPts val="0"/>
              </a:spcAft>
              <a:defRPr sz="1800">
                <a:solidFill>
                  <a:schemeClr val="tx2"/>
                </a:solidFill>
                <a:latin typeface="+mj-lt"/>
              </a:defRPr>
            </a:lvl7pPr>
            <a:lvl8pPr algn="ctr">
              <a:lnSpc>
                <a:spcPct val="100000"/>
              </a:lnSpc>
              <a:spcAft>
                <a:spcPts val="0"/>
              </a:spcAft>
              <a:defRPr sz="1800">
                <a:solidFill>
                  <a:schemeClr val="tx2"/>
                </a:solidFill>
                <a:latin typeface="+mj-lt"/>
              </a:defRPr>
            </a:lvl8pPr>
            <a:lvl9pPr algn="ctr">
              <a:lnSpc>
                <a:spcPct val="100000"/>
              </a:lnSpc>
              <a:spcAft>
                <a:spcPts val="0"/>
              </a:spcAft>
              <a:defRPr sz="1800">
                <a:solidFill>
                  <a:schemeClr val="tx2"/>
                </a:solidFill>
                <a:latin typeface="+mj-lt"/>
              </a:defRPr>
            </a:lvl9pPr>
          </a:lstStyle>
          <a:p>
            <a:pPr lvl="0"/>
            <a:r>
              <a:rPr lang="en-US"/>
              <a:t>01</a:t>
            </a:r>
          </a:p>
        </p:txBody>
      </p:sp>
      <p:sp>
        <p:nvSpPr>
          <p:cNvPr id="5" name="Text Placeholder 14">
            <a:extLst>
              <a:ext uri="{FF2B5EF4-FFF2-40B4-BE49-F238E27FC236}">
                <a16:creationId xmlns:a16="http://schemas.microsoft.com/office/drawing/2014/main" id="{C24E9320-DC19-61E8-605A-32F867F256A5}"/>
              </a:ext>
            </a:extLst>
          </p:cNvPr>
          <p:cNvSpPr>
            <a:spLocks noGrp="1"/>
          </p:cNvSpPr>
          <p:nvPr>
            <p:ph type="body" sz="quarter" idx="26" hasCustomPrompt="1"/>
          </p:nvPr>
        </p:nvSpPr>
        <p:spPr>
          <a:xfrm>
            <a:off x="1447800" y="2763923"/>
            <a:ext cx="3561010" cy="276999"/>
          </a:xfrm>
        </p:spPr>
        <p:txBody>
          <a:bodyPr anchor="t"/>
          <a:lstStyle>
            <a:lvl1pPr>
              <a:lnSpc>
                <a:spcPct val="100000"/>
              </a:lnSpc>
              <a:spcAft>
                <a:spcPts val="0"/>
              </a:spcAft>
              <a:defRPr sz="2000">
                <a:solidFill>
                  <a:schemeClr val="bg2"/>
                </a:solidFill>
                <a:latin typeface="Marianne" panose="02000000000000000000" pitchFamily="2" charset="0"/>
              </a:defRPr>
            </a:lvl1pPr>
            <a:lvl2pPr>
              <a:spcAft>
                <a:spcPts val="0"/>
              </a:spcAft>
              <a:defRPr sz="2000">
                <a:solidFill>
                  <a:schemeClr val="tx2"/>
                </a:solidFill>
                <a:latin typeface="Marianne" panose="02000000000000000000" pitchFamily="2" charset="0"/>
              </a:defRPr>
            </a:lvl2pPr>
            <a:lvl3pPr>
              <a:spcAft>
                <a:spcPts val="0"/>
              </a:spcAft>
              <a:defRPr sz="2000">
                <a:solidFill>
                  <a:schemeClr val="tx2"/>
                </a:solidFill>
                <a:latin typeface="Marianne" panose="02000000000000000000" pitchFamily="2" charset="0"/>
              </a:defRPr>
            </a:lvl3pPr>
            <a:lvl4pPr>
              <a:spcAft>
                <a:spcPts val="0"/>
              </a:spcAft>
              <a:defRPr sz="2000">
                <a:solidFill>
                  <a:schemeClr val="tx2"/>
                </a:solidFill>
                <a:latin typeface="Marianne" panose="02000000000000000000" pitchFamily="2" charset="0"/>
              </a:defRPr>
            </a:lvl4pPr>
            <a:lvl5pPr>
              <a:spcAft>
                <a:spcPts val="0"/>
              </a:spcAft>
              <a:defRPr sz="2000">
                <a:solidFill>
                  <a:schemeClr val="tx2"/>
                </a:solidFill>
                <a:latin typeface="Marianne" panose="02000000000000000000" pitchFamily="2" charset="0"/>
              </a:defRPr>
            </a:lvl5pPr>
            <a:lvl6pPr>
              <a:spcAft>
                <a:spcPts val="0"/>
              </a:spcAft>
              <a:defRPr sz="2000">
                <a:solidFill>
                  <a:schemeClr val="tx2"/>
                </a:solidFill>
                <a:latin typeface="Marianne" panose="02000000000000000000" pitchFamily="2" charset="0"/>
              </a:defRPr>
            </a:lvl6pPr>
            <a:lvl7pPr>
              <a:spcAft>
                <a:spcPts val="0"/>
              </a:spcAft>
              <a:defRPr sz="2000">
                <a:solidFill>
                  <a:schemeClr val="tx2"/>
                </a:solidFill>
                <a:latin typeface="Marianne" panose="02000000000000000000" pitchFamily="2" charset="0"/>
              </a:defRPr>
            </a:lvl7pPr>
            <a:lvl8pPr>
              <a:spcAft>
                <a:spcPts val="0"/>
              </a:spcAft>
              <a:defRPr sz="2000">
                <a:solidFill>
                  <a:schemeClr val="tx2"/>
                </a:solidFill>
                <a:latin typeface="Marianne" panose="02000000000000000000" pitchFamily="2" charset="0"/>
              </a:defRPr>
            </a:lvl8pPr>
            <a:lvl9pPr>
              <a:spcAft>
                <a:spcPts val="0"/>
              </a:spcAft>
              <a:defRPr sz="2000">
                <a:solidFill>
                  <a:schemeClr val="tx2"/>
                </a:solidFill>
                <a:latin typeface="Marianne" panose="02000000000000000000" pitchFamily="2" charset="0"/>
              </a:defRPr>
            </a:lvl9pPr>
          </a:lstStyle>
          <a:p>
            <a:pPr lvl="0"/>
            <a:r>
              <a:rPr lang="en-US"/>
              <a:t>Lorem Ipsum dolor</a:t>
            </a:r>
            <a:endParaRPr lang="fr-FR"/>
          </a:p>
        </p:txBody>
      </p:sp>
      <p:sp>
        <p:nvSpPr>
          <p:cNvPr id="21" name="Text Placeholder 14">
            <a:extLst>
              <a:ext uri="{FF2B5EF4-FFF2-40B4-BE49-F238E27FC236}">
                <a16:creationId xmlns:a16="http://schemas.microsoft.com/office/drawing/2014/main" id="{EFA21F19-0699-916D-76B5-D8D5CFE75E0C}"/>
              </a:ext>
            </a:extLst>
          </p:cNvPr>
          <p:cNvSpPr>
            <a:spLocks noGrp="1"/>
          </p:cNvSpPr>
          <p:nvPr>
            <p:ph type="body" sz="quarter" idx="31" hasCustomPrompt="1"/>
          </p:nvPr>
        </p:nvSpPr>
        <p:spPr>
          <a:xfrm>
            <a:off x="5366419" y="2763923"/>
            <a:ext cx="620043" cy="276999"/>
          </a:xfrm>
        </p:spPr>
        <p:txBody>
          <a:bodyPr anchor="ctr"/>
          <a:lstStyle>
            <a:lvl1pPr algn="r">
              <a:lnSpc>
                <a:spcPct val="100000"/>
              </a:lnSpc>
              <a:spcAft>
                <a:spcPts val="0"/>
              </a:spcAft>
              <a:defRPr sz="1200">
                <a:solidFill>
                  <a:schemeClr val="bg2"/>
                </a:solidFill>
                <a:latin typeface="Marianne" panose="02000000000000000000" pitchFamily="2" charset="0"/>
              </a:defRPr>
            </a:lvl1pPr>
            <a:lvl2pPr algn="r">
              <a:lnSpc>
                <a:spcPct val="100000"/>
              </a:lnSpc>
              <a:spcAft>
                <a:spcPts val="0"/>
              </a:spcAft>
              <a:defRPr sz="1200">
                <a:solidFill>
                  <a:schemeClr val="tx2"/>
                </a:solidFill>
                <a:latin typeface="Marianne" panose="02000000000000000000" pitchFamily="2" charset="0"/>
              </a:defRPr>
            </a:lvl2pPr>
            <a:lvl3pPr algn="r">
              <a:lnSpc>
                <a:spcPct val="100000"/>
              </a:lnSpc>
              <a:spcAft>
                <a:spcPts val="0"/>
              </a:spcAft>
              <a:defRPr sz="1200">
                <a:solidFill>
                  <a:schemeClr val="tx2"/>
                </a:solidFill>
                <a:latin typeface="Marianne" panose="02000000000000000000" pitchFamily="2" charset="0"/>
              </a:defRPr>
            </a:lvl3pPr>
            <a:lvl4pPr algn="r">
              <a:lnSpc>
                <a:spcPct val="100000"/>
              </a:lnSpc>
              <a:spcAft>
                <a:spcPts val="0"/>
              </a:spcAft>
              <a:defRPr sz="1200">
                <a:solidFill>
                  <a:schemeClr val="tx2"/>
                </a:solidFill>
                <a:latin typeface="Marianne" panose="02000000000000000000" pitchFamily="2" charset="0"/>
              </a:defRPr>
            </a:lvl4pPr>
            <a:lvl5pPr algn="r">
              <a:lnSpc>
                <a:spcPct val="100000"/>
              </a:lnSpc>
              <a:spcAft>
                <a:spcPts val="0"/>
              </a:spcAft>
              <a:defRPr sz="1200">
                <a:solidFill>
                  <a:schemeClr val="tx2"/>
                </a:solidFill>
                <a:latin typeface="Marianne" panose="02000000000000000000" pitchFamily="2" charset="0"/>
              </a:defRPr>
            </a:lvl5pPr>
            <a:lvl6pPr algn="r">
              <a:lnSpc>
                <a:spcPct val="100000"/>
              </a:lnSpc>
              <a:spcAft>
                <a:spcPts val="0"/>
              </a:spcAft>
              <a:defRPr sz="1200">
                <a:solidFill>
                  <a:schemeClr val="tx2"/>
                </a:solidFill>
                <a:latin typeface="Marianne" panose="02000000000000000000" pitchFamily="2" charset="0"/>
              </a:defRPr>
            </a:lvl6pPr>
            <a:lvl7pPr algn="r">
              <a:lnSpc>
                <a:spcPct val="100000"/>
              </a:lnSpc>
              <a:spcAft>
                <a:spcPts val="0"/>
              </a:spcAft>
              <a:defRPr sz="1200">
                <a:solidFill>
                  <a:schemeClr val="tx2"/>
                </a:solidFill>
                <a:latin typeface="Marianne" panose="02000000000000000000" pitchFamily="2" charset="0"/>
              </a:defRPr>
            </a:lvl7pPr>
            <a:lvl8pPr algn="r">
              <a:lnSpc>
                <a:spcPct val="100000"/>
              </a:lnSpc>
              <a:spcAft>
                <a:spcPts val="0"/>
              </a:spcAft>
              <a:defRPr sz="1200">
                <a:solidFill>
                  <a:schemeClr val="tx2"/>
                </a:solidFill>
                <a:latin typeface="Marianne" panose="02000000000000000000" pitchFamily="2" charset="0"/>
              </a:defRPr>
            </a:lvl8pPr>
            <a:lvl9pPr algn="r">
              <a:lnSpc>
                <a:spcPct val="100000"/>
              </a:lnSpc>
              <a:spcAft>
                <a:spcPts val="0"/>
              </a:spcAft>
              <a:defRPr sz="1200">
                <a:solidFill>
                  <a:schemeClr val="tx2"/>
                </a:solidFill>
                <a:latin typeface="Marianne" panose="02000000000000000000" pitchFamily="2" charset="0"/>
              </a:defRPr>
            </a:lvl9pPr>
          </a:lstStyle>
          <a:p>
            <a:pPr lvl="0"/>
            <a:r>
              <a:rPr lang="en-US"/>
              <a:t>01</a:t>
            </a:r>
            <a:endParaRPr lang="fr-FR"/>
          </a:p>
        </p:txBody>
      </p:sp>
      <p:sp>
        <p:nvSpPr>
          <p:cNvPr id="33" name="Text Placeholder 14">
            <a:extLst>
              <a:ext uri="{FF2B5EF4-FFF2-40B4-BE49-F238E27FC236}">
                <a16:creationId xmlns:a16="http://schemas.microsoft.com/office/drawing/2014/main" id="{61D3AB77-4E69-3B26-1904-E9C3C29A8EF5}"/>
              </a:ext>
            </a:extLst>
          </p:cNvPr>
          <p:cNvSpPr>
            <a:spLocks noGrp="1"/>
          </p:cNvSpPr>
          <p:nvPr>
            <p:ph type="body" sz="quarter" idx="37" hasCustomPrompt="1"/>
          </p:nvPr>
        </p:nvSpPr>
        <p:spPr>
          <a:xfrm>
            <a:off x="890271" y="3259213"/>
            <a:ext cx="386557" cy="386557"/>
          </a:xfrm>
          <a:prstGeom prst="ellipse">
            <a:avLst/>
          </a:prstGeom>
          <a:solidFill>
            <a:schemeClr val="accent2"/>
          </a:solidFill>
        </p:spPr>
        <p:txBody>
          <a:bodyPr anchor="ctr"/>
          <a:lstStyle>
            <a:lvl1pPr algn="ctr">
              <a:lnSpc>
                <a:spcPct val="100000"/>
              </a:lnSpc>
              <a:spcAft>
                <a:spcPts val="0"/>
              </a:spcAft>
              <a:defRPr sz="1800" b="1">
                <a:solidFill>
                  <a:schemeClr val="tx2"/>
                </a:solidFill>
                <a:latin typeface="+mj-lt"/>
              </a:defRPr>
            </a:lvl1pPr>
            <a:lvl2pPr algn="ctr">
              <a:lnSpc>
                <a:spcPct val="100000"/>
              </a:lnSpc>
              <a:spcAft>
                <a:spcPts val="0"/>
              </a:spcAft>
              <a:defRPr sz="1800">
                <a:solidFill>
                  <a:schemeClr val="tx2"/>
                </a:solidFill>
                <a:latin typeface="+mj-lt"/>
              </a:defRPr>
            </a:lvl2pPr>
            <a:lvl3pPr algn="ctr">
              <a:lnSpc>
                <a:spcPct val="100000"/>
              </a:lnSpc>
              <a:spcAft>
                <a:spcPts val="0"/>
              </a:spcAft>
              <a:defRPr sz="1800">
                <a:solidFill>
                  <a:schemeClr val="tx2"/>
                </a:solidFill>
                <a:latin typeface="+mj-lt"/>
              </a:defRPr>
            </a:lvl3pPr>
            <a:lvl4pPr algn="ctr">
              <a:lnSpc>
                <a:spcPct val="100000"/>
              </a:lnSpc>
              <a:spcAft>
                <a:spcPts val="0"/>
              </a:spcAft>
              <a:defRPr sz="1800">
                <a:solidFill>
                  <a:schemeClr val="tx2"/>
                </a:solidFill>
                <a:latin typeface="+mj-lt"/>
              </a:defRPr>
            </a:lvl4pPr>
            <a:lvl5pPr algn="ctr">
              <a:lnSpc>
                <a:spcPct val="100000"/>
              </a:lnSpc>
              <a:spcAft>
                <a:spcPts val="0"/>
              </a:spcAft>
              <a:defRPr sz="1800">
                <a:solidFill>
                  <a:schemeClr val="tx2"/>
                </a:solidFill>
                <a:latin typeface="+mj-lt"/>
              </a:defRPr>
            </a:lvl5pPr>
            <a:lvl6pPr algn="ctr">
              <a:lnSpc>
                <a:spcPct val="100000"/>
              </a:lnSpc>
              <a:spcAft>
                <a:spcPts val="0"/>
              </a:spcAft>
              <a:defRPr sz="1800">
                <a:solidFill>
                  <a:schemeClr val="tx2"/>
                </a:solidFill>
                <a:latin typeface="+mj-lt"/>
              </a:defRPr>
            </a:lvl6pPr>
            <a:lvl7pPr algn="ctr">
              <a:lnSpc>
                <a:spcPct val="100000"/>
              </a:lnSpc>
              <a:spcAft>
                <a:spcPts val="0"/>
              </a:spcAft>
              <a:defRPr sz="1800">
                <a:solidFill>
                  <a:schemeClr val="tx2"/>
                </a:solidFill>
                <a:latin typeface="+mj-lt"/>
              </a:defRPr>
            </a:lvl7pPr>
            <a:lvl8pPr algn="ctr">
              <a:lnSpc>
                <a:spcPct val="100000"/>
              </a:lnSpc>
              <a:spcAft>
                <a:spcPts val="0"/>
              </a:spcAft>
              <a:defRPr sz="1800">
                <a:solidFill>
                  <a:schemeClr val="tx2"/>
                </a:solidFill>
                <a:latin typeface="+mj-lt"/>
              </a:defRPr>
            </a:lvl8pPr>
            <a:lvl9pPr algn="ctr">
              <a:lnSpc>
                <a:spcPct val="100000"/>
              </a:lnSpc>
              <a:spcAft>
                <a:spcPts val="0"/>
              </a:spcAft>
              <a:defRPr sz="1800">
                <a:solidFill>
                  <a:schemeClr val="tx2"/>
                </a:solidFill>
                <a:latin typeface="+mj-lt"/>
              </a:defRPr>
            </a:lvl9pPr>
          </a:lstStyle>
          <a:p>
            <a:pPr lvl="0"/>
            <a:r>
              <a:rPr lang="en-US"/>
              <a:t>01</a:t>
            </a:r>
          </a:p>
        </p:txBody>
      </p:sp>
      <p:sp>
        <p:nvSpPr>
          <p:cNvPr id="6" name="Text Placeholder 14">
            <a:extLst>
              <a:ext uri="{FF2B5EF4-FFF2-40B4-BE49-F238E27FC236}">
                <a16:creationId xmlns:a16="http://schemas.microsoft.com/office/drawing/2014/main" id="{B075C46A-5FF1-6971-B941-4DCAF33C3F85}"/>
              </a:ext>
            </a:extLst>
          </p:cNvPr>
          <p:cNvSpPr>
            <a:spLocks noGrp="1"/>
          </p:cNvSpPr>
          <p:nvPr>
            <p:ph type="body" sz="quarter" idx="27" hasCustomPrompt="1"/>
          </p:nvPr>
        </p:nvSpPr>
        <p:spPr>
          <a:xfrm>
            <a:off x="1447800" y="3313992"/>
            <a:ext cx="3561010" cy="276999"/>
          </a:xfrm>
        </p:spPr>
        <p:txBody>
          <a:bodyPr anchor="t"/>
          <a:lstStyle>
            <a:lvl1pPr>
              <a:lnSpc>
                <a:spcPct val="100000"/>
              </a:lnSpc>
              <a:spcAft>
                <a:spcPts val="0"/>
              </a:spcAft>
              <a:defRPr sz="2000">
                <a:solidFill>
                  <a:schemeClr val="bg2"/>
                </a:solidFill>
                <a:latin typeface="Marianne" panose="02000000000000000000" pitchFamily="2" charset="0"/>
              </a:defRPr>
            </a:lvl1pPr>
            <a:lvl2pPr>
              <a:spcAft>
                <a:spcPts val="0"/>
              </a:spcAft>
              <a:defRPr sz="2000">
                <a:solidFill>
                  <a:schemeClr val="tx2"/>
                </a:solidFill>
                <a:latin typeface="Marianne" panose="02000000000000000000" pitchFamily="2" charset="0"/>
              </a:defRPr>
            </a:lvl2pPr>
            <a:lvl3pPr>
              <a:spcAft>
                <a:spcPts val="0"/>
              </a:spcAft>
              <a:defRPr sz="2000">
                <a:solidFill>
                  <a:schemeClr val="tx2"/>
                </a:solidFill>
                <a:latin typeface="Marianne" panose="02000000000000000000" pitchFamily="2" charset="0"/>
              </a:defRPr>
            </a:lvl3pPr>
            <a:lvl4pPr>
              <a:spcAft>
                <a:spcPts val="0"/>
              </a:spcAft>
              <a:defRPr sz="2000">
                <a:solidFill>
                  <a:schemeClr val="tx2"/>
                </a:solidFill>
                <a:latin typeface="Marianne" panose="02000000000000000000" pitchFamily="2" charset="0"/>
              </a:defRPr>
            </a:lvl4pPr>
            <a:lvl5pPr>
              <a:spcAft>
                <a:spcPts val="0"/>
              </a:spcAft>
              <a:defRPr sz="2000">
                <a:solidFill>
                  <a:schemeClr val="tx2"/>
                </a:solidFill>
                <a:latin typeface="Marianne" panose="02000000000000000000" pitchFamily="2" charset="0"/>
              </a:defRPr>
            </a:lvl5pPr>
            <a:lvl6pPr>
              <a:spcAft>
                <a:spcPts val="0"/>
              </a:spcAft>
              <a:defRPr sz="2000">
                <a:solidFill>
                  <a:schemeClr val="tx2"/>
                </a:solidFill>
                <a:latin typeface="Marianne" panose="02000000000000000000" pitchFamily="2" charset="0"/>
              </a:defRPr>
            </a:lvl6pPr>
            <a:lvl7pPr>
              <a:spcAft>
                <a:spcPts val="0"/>
              </a:spcAft>
              <a:defRPr sz="2000">
                <a:solidFill>
                  <a:schemeClr val="tx2"/>
                </a:solidFill>
                <a:latin typeface="Marianne" panose="02000000000000000000" pitchFamily="2" charset="0"/>
              </a:defRPr>
            </a:lvl7pPr>
            <a:lvl8pPr>
              <a:spcAft>
                <a:spcPts val="0"/>
              </a:spcAft>
              <a:defRPr sz="2000">
                <a:solidFill>
                  <a:schemeClr val="tx2"/>
                </a:solidFill>
                <a:latin typeface="Marianne" panose="02000000000000000000" pitchFamily="2" charset="0"/>
              </a:defRPr>
            </a:lvl8pPr>
            <a:lvl9pPr>
              <a:spcAft>
                <a:spcPts val="0"/>
              </a:spcAft>
              <a:defRPr sz="2000">
                <a:solidFill>
                  <a:schemeClr val="tx2"/>
                </a:solidFill>
                <a:latin typeface="Marianne" panose="02000000000000000000" pitchFamily="2" charset="0"/>
              </a:defRPr>
            </a:lvl9pPr>
          </a:lstStyle>
          <a:p>
            <a:pPr lvl="0"/>
            <a:r>
              <a:rPr lang="en-US"/>
              <a:t>Lorem Ipsum dolor</a:t>
            </a:r>
            <a:endParaRPr lang="fr-FR"/>
          </a:p>
        </p:txBody>
      </p:sp>
      <p:sp>
        <p:nvSpPr>
          <p:cNvPr id="22" name="Text Placeholder 14">
            <a:extLst>
              <a:ext uri="{FF2B5EF4-FFF2-40B4-BE49-F238E27FC236}">
                <a16:creationId xmlns:a16="http://schemas.microsoft.com/office/drawing/2014/main" id="{2DC69141-017F-54CB-6745-EF0FA6520764}"/>
              </a:ext>
            </a:extLst>
          </p:cNvPr>
          <p:cNvSpPr>
            <a:spLocks noGrp="1"/>
          </p:cNvSpPr>
          <p:nvPr>
            <p:ph type="body" sz="quarter" idx="32" hasCustomPrompt="1"/>
          </p:nvPr>
        </p:nvSpPr>
        <p:spPr>
          <a:xfrm>
            <a:off x="5366419" y="3313992"/>
            <a:ext cx="620043" cy="276999"/>
          </a:xfrm>
        </p:spPr>
        <p:txBody>
          <a:bodyPr anchor="ctr"/>
          <a:lstStyle>
            <a:lvl1pPr algn="r">
              <a:lnSpc>
                <a:spcPct val="100000"/>
              </a:lnSpc>
              <a:spcAft>
                <a:spcPts val="0"/>
              </a:spcAft>
              <a:defRPr sz="1200">
                <a:solidFill>
                  <a:schemeClr val="bg2"/>
                </a:solidFill>
                <a:latin typeface="Marianne" panose="02000000000000000000" pitchFamily="2" charset="0"/>
              </a:defRPr>
            </a:lvl1pPr>
            <a:lvl2pPr algn="r">
              <a:lnSpc>
                <a:spcPct val="100000"/>
              </a:lnSpc>
              <a:spcAft>
                <a:spcPts val="0"/>
              </a:spcAft>
              <a:defRPr sz="1200">
                <a:solidFill>
                  <a:schemeClr val="tx2"/>
                </a:solidFill>
                <a:latin typeface="Marianne" panose="02000000000000000000" pitchFamily="2" charset="0"/>
              </a:defRPr>
            </a:lvl2pPr>
            <a:lvl3pPr algn="r">
              <a:lnSpc>
                <a:spcPct val="100000"/>
              </a:lnSpc>
              <a:spcAft>
                <a:spcPts val="0"/>
              </a:spcAft>
              <a:defRPr sz="1200">
                <a:solidFill>
                  <a:schemeClr val="tx2"/>
                </a:solidFill>
                <a:latin typeface="Marianne" panose="02000000000000000000" pitchFamily="2" charset="0"/>
              </a:defRPr>
            </a:lvl3pPr>
            <a:lvl4pPr algn="r">
              <a:lnSpc>
                <a:spcPct val="100000"/>
              </a:lnSpc>
              <a:spcAft>
                <a:spcPts val="0"/>
              </a:spcAft>
              <a:defRPr sz="1200">
                <a:solidFill>
                  <a:schemeClr val="tx2"/>
                </a:solidFill>
                <a:latin typeface="Marianne" panose="02000000000000000000" pitchFamily="2" charset="0"/>
              </a:defRPr>
            </a:lvl4pPr>
            <a:lvl5pPr algn="r">
              <a:lnSpc>
                <a:spcPct val="100000"/>
              </a:lnSpc>
              <a:spcAft>
                <a:spcPts val="0"/>
              </a:spcAft>
              <a:defRPr sz="1200">
                <a:solidFill>
                  <a:schemeClr val="tx2"/>
                </a:solidFill>
                <a:latin typeface="Marianne" panose="02000000000000000000" pitchFamily="2" charset="0"/>
              </a:defRPr>
            </a:lvl5pPr>
            <a:lvl6pPr algn="r">
              <a:lnSpc>
                <a:spcPct val="100000"/>
              </a:lnSpc>
              <a:spcAft>
                <a:spcPts val="0"/>
              </a:spcAft>
              <a:defRPr sz="1200">
                <a:solidFill>
                  <a:schemeClr val="tx2"/>
                </a:solidFill>
                <a:latin typeface="Marianne" panose="02000000000000000000" pitchFamily="2" charset="0"/>
              </a:defRPr>
            </a:lvl6pPr>
            <a:lvl7pPr algn="r">
              <a:lnSpc>
                <a:spcPct val="100000"/>
              </a:lnSpc>
              <a:spcAft>
                <a:spcPts val="0"/>
              </a:spcAft>
              <a:defRPr sz="1200">
                <a:solidFill>
                  <a:schemeClr val="tx2"/>
                </a:solidFill>
                <a:latin typeface="Marianne" panose="02000000000000000000" pitchFamily="2" charset="0"/>
              </a:defRPr>
            </a:lvl7pPr>
            <a:lvl8pPr algn="r">
              <a:lnSpc>
                <a:spcPct val="100000"/>
              </a:lnSpc>
              <a:spcAft>
                <a:spcPts val="0"/>
              </a:spcAft>
              <a:defRPr sz="1200">
                <a:solidFill>
                  <a:schemeClr val="tx2"/>
                </a:solidFill>
                <a:latin typeface="Marianne" panose="02000000000000000000" pitchFamily="2" charset="0"/>
              </a:defRPr>
            </a:lvl8pPr>
            <a:lvl9pPr algn="r">
              <a:lnSpc>
                <a:spcPct val="100000"/>
              </a:lnSpc>
              <a:spcAft>
                <a:spcPts val="0"/>
              </a:spcAft>
              <a:defRPr sz="1200">
                <a:solidFill>
                  <a:schemeClr val="tx2"/>
                </a:solidFill>
                <a:latin typeface="Marianne" panose="02000000000000000000" pitchFamily="2" charset="0"/>
              </a:defRPr>
            </a:lvl9pPr>
          </a:lstStyle>
          <a:p>
            <a:pPr lvl="0"/>
            <a:r>
              <a:rPr lang="en-US"/>
              <a:t>01</a:t>
            </a:r>
            <a:endParaRPr lang="fr-FR"/>
          </a:p>
        </p:txBody>
      </p:sp>
      <p:sp>
        <p:nvSpPr>
          <p:cNvPr id="34" name="Text Placeholder 14">
            <a:extLst>
              <a:ext uri="{FF2B5EF4-FFF2-40B4-BE49-F238E27FC236}">
                <a16:creationId xmlns:a16="http://schemas.microsoft.com/office/drawing/2014/main" id="{8B7314D0-B424-CD63-4B8A-B0A353CE2B45}"/>
              </a:ext>
            </a:extLst>
          </p:cNvPr>
          <p:cNvSpPr>
            <a:spLocks noGrp="1"/>
          </p:cNvSpPr>
          <p:nvPr>
            <p:ph type="body" sz="quarter" idx="38" hasCustomPrompt="1"/>
          </p:nvPr>
        </p:nvSpPr>
        <p:spPr>
          <a:xfrm>
            <a:off x="890271" y="3809282"/>
            <a:ext cx="386557" cy="386557"/>
          </a:xfrm>
          <a:prstGeom prst="ellipse">
            <a:avLst/>
          </a:prstGeom>
          <a:solidFill>
            <a:schemeClr val="accent2"/>
          </a:solidFill>
        </p:spPr>
        <p:txBody>
          <a:bodyPr anchor="ctr"/>
          <a:lstStyle>
            <a:lvl1pPr algn="ctr">
              <a:lnSpc>
                <a:spcPct val="100000"/>
              </a:lnSpc>
              <a:spcAft>
                <a:spcPts val="0"/>
              </a:spcAft>
              <a:defRPr sz="1800" b="1">
                <a:solidFill>
                  <a:schemeClr val="tx2"/>
                </a:solidFill>
                <a:latin typeface="+mj-lt"/>
              </a:defRPr>
            </a:lvl1pPr>
            <a:lvl2pPr algn="ctr">
              <a:lnSpc>
                <a:spcPct val="100000"/>
              </a:lnSpc>
              <a:spcAft>
                <a:spcPts val="0"/>
              </a:spcAft>
              <a:defRPr sz="1800">
                <a:solidFill>
                  <a:schemeClr val="tx2"/>
                </a:solidFill>
                <a:latin typeface="+mj-lt"/>
              </a:defRPr>
            </a:lvl2pPr>
            <a:lvl3pPr algn="ctr">
              <a:lnSpc>
                <a:spcPct val="100000"/>
              </a:lnSpc>
              <a:spcAft>
                <a:spcPts val="0"/>
              </a:spcAft>
              <a:defRPr sz="1800">
                <a:solidFill>
                  <a:schemeClr val="tx2"/>
                </a:solidFill>
                <a:latin typeface="+mj-lt"/>
              </a:defRPr>
            </a:lvl3pPr>
            <a:lvl4pPr algn="ctr">
              <a:lnSpc>
                <a:spcPct val="100000"/>
              </a:lnSpc>
              <a:spcAft>
                <a:spcPts val="0"/>
              </a:spcAft>
              <a:defRPr sz="1800">
                <a:solidFill>
                  <a:schemeClr val="tx2"/>
                </a:solidFill>
                <a:latin typeface="+mj-lt"/>
              </a:defRPr>
            </a:lvl4pPr>
            <a:lvl5pPr algn="ctr">
              <a:lnSpc>
                <a:spcPct val="100000"/>
              </a:lnSpc>
              <a:spcAft>
                <a:spcPts val="0"/>
              </a:spcAft>
              <a:defRPr sz="1800">
                <a:solidFill>
                  <a:schemeClr val="tx2"/>
                </a:solidFill>
                <a:latin typeface="+mj-lt"/>
              </a:defRPr>
            </a:lvl5pPr>
            <a:lvl6pPr algn="ctr">
              <a:lnSpc>
                <a:spcPct val="100000"/>
              </a:lnSpc>
              <a:spcAft>
                <a:spcPts val="0"/>
              </a:spcAft>
              <a:defRPr sz="1800">
                <a:solidFill>
                  <a:schemeClr val="tx2"/>
                </a:solidFill>
                <a:latin typeface="+mj-lt"/>
              </a:defRPr>
            </a:lvl6pPr>
            <a:lvl7pPr algn="ctr">
              <a:lnSpc>
                <a:spcPct val="100000"/>
              </a:lnSpc>
              <a:spcAft>
                <a:spcPts val="0"/>
              </a:spcAft>
              <a:defRPr sz="1800">
                <a:solidFill>
                  <a:schemeClr val="tx2"/>
                </a:solidFill>
                <a:latin typeface="+mj-lt"/>
              </a:defRPr>
            </a:lvl7pPr>
            <a:lvl8pPr algn="ctr">
              <a:lnSpc>
                <a:spcPct val="100000"/>
              </a:lnSpc>
              <a:spcAft>
                <a:spcPts val="0"/>
              </a:spcAft>
              <a:defRPr sz="1800">
                <a:solidFill>
                  <a:schemeClr val="tx2"/>
                </a:solidFill>
                <a:latin typeface="+mj-lt"/>
              </a:defRPr>
            </a:lvl8pPr>
            <a:lvl9pPr algn="ctr">
              <a:lnSpc>
                <a:spcPct val="100000"/>
              </a:lnSpc>
              <a:spcAft>
                <a:spcPts val="0"/>
              </a:spcAft>
              <a:defRPr sz="1800">
                <a:solidFill>
                  <a:schemeClr val="tx2"/>
                </a:solidFill>
                <a:latin typeface="+mj-lt"/>
              </a:defRPr>
            </a:lvl9pPr>
          </a:lstStyle>
          <a:p>
            <a:pPr lvl="0"/>
            <a:r>
              <a:rPr lang="en-US"/>
              <a:t>01</a:t>
            </a:r>
          </a:p>
        </p:txBody>
      </p:sp>
      <p:sp>
        <p:nvSpPr>
          <p:cNvPr id="7" name="Text Placeholder 14">
            <a:extLst>
              <a:ext uri="{FF2B5EF4-FFF2-40B4-BE49-F238E27FC236}">
                <a16:creationId xmlns:a16="http://schemas.microsoft.com/office/drawing/2014/main" id="{34427665-7EA5-1931-C168-6F9EADD64C19}"/>
              </a:ext>
            </a:extLst>
          </p:cNvPr>
          <p:cNvSpPr>
            <a:spLocks noGrp="1"/>
          </p:cNvSpPr>
          <p:nvPr>
            <p:ph type="body" sz="quarter" idx="28" hasCustomPrompt="1"/>
          </p:nvPr>
        </p:nvSpPr>
        <p:spPr>
          <a:xfrm>
            <a:off x="1447800" y="3864061"/>
            <a:ext cx="3561010" cy="276999"/>
          </a:xfrm>
        </p:spPr>
        <p:txBody>
          <a:bodyPr anchor="t"/>
          <a:lstStyle>
            <a:lvl1pPr>
              <a:lnSpc>
                <a:spcPct val="100000"/>
              </a:lnSpc>
              <a:spcAft>
                <a:spcPts val="0"/>
              </a:spcAft>
              <a:defRPr sz="2000">
                <a:solidFill>
                  <a:schemeClr val="bg2"/>
                </a:solidFill>
                <a:latin typeface="Marianne" panose="02000000000000000000" pitchFamily="2" charset="0"/>
              </a:defRPr>
            </a:lvl1pPr>
            <a:lvl2pPr>
              <a:spcAft>
                <a:spcPts val="0"/>
              </a:spcAft>
              <a:defRPr sz="2000">
                <a:solidFill>
                  <a:schemeClr val="tx2"/>
                </a:solidFill>
                <a:latin typeface="Marianne" panose="02000000000000000000" pitchFamily="2" charset="0"/>
              </a:defRPr>
            </a:lvl2pPr>
            <a:lvl3pPr>
              <a:spcAft>
                <a:spcPts val="0"/>
              </a:spcAft>
              <a:defRPr sz="2000">
                <a:solidFill>
                  <a:schemeClr val="tx2"/>
                </a:solidFill>
                <a:latin typeface="Marianne" panose="02000000000000000000" pitchFamily="2" charset="0"/>
              </a:defRPr>
            </a:lvl3pPr>
            <a:lvl4pPr>
              <a:spcAft>
                <a:spcPts val="0"/>
              </a:spcAft>
              <a:defRPr sz="2000">
                <a:solidFill>
                  <a:schemeClr val="tx2"/>
                </a:solidFill>
                <a:latin typeface="Marianne" panose="02000000000000000000" pitchFamily="2" charset="0"/>
              </a:defRPr>
            </a:lvl4pPr>
            <a:lvl5pPr>
              <a:spcAft>
                <a:spcPts val="0"/>
              </a:spcAft>
              <a:defRPr sz="2000">
                <a:solidFill>
                  <a:schemeClr val="tx2"/>
                </a:solidFill>
                <a:latin typeface="Marianne" panose="02000000000000000000" pitchFamily="2" charset="0"/>
              </a:defRPr>
            </a:lvl5pPr>
            <a:lvl6pPr>
              <a:spcAft>
                <a:spcPts val="0"/>
              </a:spcAft>
              <a:defRPr sz="2000">
                <a:solidFill>
                  <a:schemeClr val="tx2"/>
                </a:solidFill>
                <a:latin typeface="Marianne" panose="02000000000000000000" pitchFamily="2" charset="0"/>
              </a:defRPr>
            </a:lvl6pPr>
            <a:lvl7pPr>
              <a:spcAft>
                <a:spcPts val="0"/>
              </a:spcAft>
              <a:defRPr sz="2000">
                <a:solidFill>
                  <a:schemeClr val="tx2"/>
                </a:solidFill>
                <a:latin typeface="Marianne" panose="02000000000000000000" pitchFamily="2" charset="0"/>
              </a:defRPr>
            </a:lvl7pPr>
            <a:lvl8pPr>
              <a:spcAft>
                <a:spcPts val="0"/>
              </a:spcAft>
              <a:defRPr sz="2000">
                <a:solidFill>
                  <a:schemeClr val="tx2"/>
                </a:solidFill>
                <a:latin typeface="Marianne" panose="02000000000000000000" pitchFamily="2" charset="0"/>
              </a:defRPr>
            </a:lvl8pPr>
            <a:lvl9pPr>
              <a:spcAft>
                <a:spcPts val="0"/>
              </a:spcAft>
              <a:defRPr sz="2000">
                <a:solidFill>
                  <a:schemeClr val="tx2"/>
                </a:solidFill>
                <a:latin typeface="Marianne" panose="02000000000000000000" pitchFamily="2" charset="0"/>
              </a:defRPr>
            </a:lvl9pPr>
          </a:lstStyle>
          <a:p>
            <a:pPr lvl="0"/>
            <a:r>
              <a:rPr lang="en-US"/>
              <a:t>Lorem Ipsum dolor</a:t>
            </a:r>
            <a:endParaRPr lang="fr-FR"/>
          </a:p>
        </p:txBody>
      </p:sp>
      <p:sp>
        <p:nvSpPr>
          <p:cNvPr id="23" name="Text Placeholder 14">
            <a:extLst>
              <a:ext uri="{FF2B5EF4-FFF2-40B4-BE49-F238E27FC236}">
                <a16:creationId xmlns:a16="http://schemas.microsoft.com/office/drawing/2014/main" id="{A000BC19-DB50-E677-7355-D7CD4C783565}"/>
              </a:ext>
            </a:extLst>
          </p:cNvPr>
          <p:cNvSpPr>
            <a:spLocks noGrp="1"/>
          </p:cNvSpPr>
          <p:nvPr>
            <p:ph type="body" sz="quarter" idx="33" hasCustomPrompt="1"/>
          </p:nvPr>
        </p:nvSpPr>
        <p:spPr>
          <a:xfrm>
            <a:off x="5366419" y="3864061"/>
            <a:ext cx="620043" cy="276999"/>
          </a:xfrm>
        </p:spPr>
        <p:txBody>
          <a:bodyPr anchor="ctr"/>
          <a:lstStyle>
            <a:lvl1pPr algn="r">
              <a:lnSpc>
                <a:spcPct val="100000"/>
              </a:lnSpc>
              <a:spcAft>
                <a:spcPts val="0"/>
              </a:spcAft>
              <a:defRPr sz="1200">
                <a:solidFill>
                  <a:schemeClr val="bg2"/>
                </a:solidFill>
                <a:latin typeface="Marianne" panose="02000000000000000000" pitchFamily="2" charset="0"/>
              </a:defRPr>
            </a:lvl1pPr>
            <a:lvl2pPr algn="r">
              <a:lnSpc>
                <a:spcPct val="100000"/>
              </a:lnSpc>
              <a:spcAft>
                <a:spcPts val="0"/>
              </a:spcAft>
              <a:defRPr sz="1200">
                <a:solidFill>
                  <a:schemeClr val="tx2"/>
                </a:solidFill>
                <a:latin typeface="Marianne" panose="02000000000000000000" pitchFamily="2" charset="0"/>
              </a:defRPr>
            </a:lvl2pPr>
            <a:lvl3pPr algn="r">
              <a:lnSpc>
                <a:spcPct val="100000"/>
              </a:lnSpc>
              <a:spcAft>
                <a:spcPts val="0"/>
              </a:spcAft>
              <a:defRPr sz="1200">
                <a:solidFill>
                  <a:schemeClr val="tx2"/>
                </a:solidFill>
                <a:latin typeface="Marianne" panose="02000000000000000000" pitchFamily="2" charset="0"/>
              </a:defRPr>
            </a:lvl3pPr>
            <a:lvl4pPr algn="r">
              <a:lnSpc>
                <a:spcPct val="100000"/>
              </a:lnSpc>
              <a:spcAft>
                <a:spcPts val="0"/>
              </a:spcAft>
              <a:defRPr sz="1200">
                <a:solidFill>
                  <a:schemeClr val="tx2"/>
                </a:solidFill>
                <a:latin typeface="Marianne" panose="02000000000000000000" pitchFamily="2" charset="0"/>
              </a:defRPr>
            </a:lvl4pPr>
            <a:lvl5pPr algn="r">
              <a:lnSpc>
                <a:spcPct val="100000"/>
              </a:lnSpc>
              <a:spcAft>
                <a:spcPts val="0"/>
              </a:spcAft>
              <a:defRPr sz="1200">
                <a:solidFill>
                  <a:schemeClr val="tx2"/>
                </a:solidFill>
                <a:latin typeface="Marianne" panose="02000000000000000000" pitchFamily="2" charset="0"/>
              </a:defRPr>
            </a:lvl5pPr>
            <a:lvl6pPr algn="r">
              <a:lnSpc>
                <a:spcPct val="100000"/>
              </a:lnSpc>
              <a:spcAft>
                <a:spcPts val="0"/>
              </a:spcAft>
              <a:defRPr sz="1200">
                <a:solidFill>
                  <a:schemeClr val="tx2"/>
                </a:solidFill>
                <a:latin typeface="Marianne" panose="02000000000000000000" pitchFamily="2" charset="0"/>
              </a:defRPr>
            </a:lvl6pPr>
            <a:lvl7pPr algn="r">
              <a:lnSpc>
                <a:spcPct val="100000"/>
              </a:lnSpc>
              <a:spcAft>
                <a:spcPts val="0"/>
              </a:spcAft>
              <a:defRPr sz="1200">
                <a:solidFill>
                  <a:schemeClr val="tx2"/>
                </a:solidFill>
                <a:latin typeface="Marianne" panose="02000000000000000000" pitchFamily="2" charset="0"/>
              </a:defRPr>
            </a:lvl7pPr>
            <a:lvl8pPr algn="r">
              <a:lnSpc>
                <a:spcPct val="100000"/>
              </a:lnSpc>
              <a:spcAft>
                <a:spcPts val="0"/>
              </a:spcAft>
              <a:defRPr sz="1200">
                <a:solidFill>
                  <a:schemeClr val="tx2"/>
                </a:solidFill>
                <a:latin typeface="Marianne" panose="02000000000000000000" pitchFamily="2" charset="0"/>
              </a:defRPr>
            </a:lvl8pPr>
            <a:lvl9pPr algn="r">
              <a:lnSpc>
                <a:spcPct val="100000"/>
              </a:lnSpc>
              <a:spcAft>
                <a:spcPts val="0"/>
              </a:spcAft>
              <a:defRPr sz="1200">
                <a:solidFill>
                  <a:schemeClr val="tx2"/>
                </a:solidFill>
                <a:latin typeface="Marianne" panose="02000000000000000000" pitchFamily="2" charset="0"/>
              </a:defRPr>
            </a:lvl9pPr>
          </a:lstStyle>
          <a:p>
            <a:pPr lvl="0"/>
            <a:r>
              <a:rPr lang="en-US"/>
              <a:t>01</a:t>
            </a:r>
            <a:endParaRPr lang="fr-FR"/>
          </a:p>
        </p:txBody>
      </p:sp>
      <p:sp>
        <p:nvSpPr>
          <p:cNvPr id="35" name="Text Placeholder 14">
            <a:extLst>
              <a:ext uri="{FF2B5EF4-FFF2-40B4-BE49-F238E27FC236}">
                <a16:creationId xmlns:a16="http://schemas.microsoft.com/office/drawing/2014/main" id="{E7E3DB5D-9972-95BF-8E26-B41F2DD80B13}"/>
              </a:ext>
            </a:extLst>
          </p:cNvPr>
          <p:cNvSpPr>
            <a:spLocks noGrp="1"/>
          </p:cNvSpPr>
          <p:nvPr>
            <p:ph type="body" sz="quarter" idx="39" hasCustomPrompt="1"/>
          </p:nvPr>
        </p:nvSpPr>
        <p:spPr>
          <a:xfrm>
            <a:off x="890271" y="4359351"/>
            <a:ext cx="386557" cy="386557"/>
          </a:xfrm>
          <a:prstGeom prst="ellipse">
            <a:avLst/>
          </a:prstGeom>
          <a:solidFill>
            <a:schemeClr val="accent2"/>
          </a:solidFill>
        </p:spPr>
        <p:txBody>
          <a:bodyPr anchor="ctr"/>
          <a:lstStyle>
            <a:lvl1pPr algn="ctr">
              <a:lnSpc>
                <a:spcPct val="100000"/>
              </a:lnSpc>
              <a:spcAft>
                <a:spcPts val="0"/>
              </a:spcAft>
              <a:defRPr sz="1800" b="1">
                <a:solidFill>
                  <a:schemeClr val="tx2"/>
                </a:solidFill>
                <a:latin typeface="+mj-lt"/>
              </a:defRPr>
            </a:lvl1pPr>
            <a:lvl2pPr algn="ctr">
              <a:lnSpc>
                <a:spcPct val="100000"/>
              </a:lnSpc>
              <a:spcAft>
                <a:spcPts val="0"/>
              </a:spcAft>
              <a:defRPr sz="1800">
                <a:solidFill>
                  <a:schemeClr val="tx2"/>
                </a:solidFill>
                <a:latin typeface="+mj-lt"/>
              </a:defRPr>
            </a:lvl2pPr>
            <a:lvl3pPr algn="ctr">
              <a:lnSpc>
                <a:spcPct val="100000"/>
              </a:lnSpc>
              <a:spcAft>
                <a:spcPts val="0"/>
              </a:spcAft>
              <a:defRPr sz="1800">
                <a:solidFill>
                  <a:schemeClr val="tx2"/>
                </a:solidFill>
                <a:latin typeface="+mj-lt"/>
              </a:defRPr>
            </a:lvl3pPr>
            <a:lvl4pPr algn="ctr">
              <a:lnSpc>
                <a:spcPct val="100000"/>
              </a:lnSpc>
              <a:spcAft>
                <a:spcPts val="0"/>
              </a:spcAft>
              <a:defRPr sz="1800">
                <a:solidFill>
                  <a:schemeClr val="tx2"/>
                </a:solidFill>
                <a:latin typeface="+mj-lt"/>
              </a:defRPr>
            </a:lvl4pPr>
            <a:lvl5pPr algn="ctr">
              <a:lnSpc>
                <a:spcPct val="100000"/>
              </a:lnSpc>
              <a:spcAft>
                <a:spcPts val="0"/>
              </a:spcAft>
              <a:defRPr sz="1800">
                <a:solidFill>
                  <a:schemeClr val="tx2"/>
                </a:solidFill>
                <a:latin typeface="+mj-lt"/>
              </a:defRPr>
            </a:lvl5pPr>
            <a:lvl6pPr algn="ctr">
              <a:lnSpc>
                <a:spcPct val="100000"/>
              </a:lnSpc>
              <a:spcAft>
                <a:spcPts val="0"/>
              </a:spcAft>
              <a:defRPr sz="1800">
                <a:solidFill>
                  <a:schemeClr val="tx2"/>
                </a:solidFill>
                <a:latin typeface="+mj-lt"/>
              </a:defRPr>
            </a:lvl6pPr>
            <a:lvl7pPr algn="ctr">
              <a:lnSpc>
                <a:spcPct val="100000"/>
              </a:lnSpc>
              <a:spcAft>
                <a:spcPts val="0"/>
              </a:spcAft>
              <a:defRPr sz="1800">
                <a:solidFill>
                  <a:schemeClr val="tx2"/>
                </a:solidFill>
                <a:latin typeface="+mj-lt"/>
              </a:defRPr>
            </a:lvl7pPr>
            <a:lvl8pPr algn="ctr">
              <a:lnSpc>
                <a:spcPct val="100000"/>
              </a:lnSpc>
              <a:spcAft>
                <a:spcPts val="0"/>
              </a:spcAft>
              <a:defRPr sz="1800">
                <a:solidFill>
                  <a:schemeClr val="tx2"/>
                </a:solidFill>
                <a:latin typeface="+mj-lt"/>
              </a:defRPr>
            </a:lvl8pPr>
            <a:lvl9pPr algn="ctr">
              <a:lnSpc>
                <a:spcPct val="100000"/>
              </a:lnSpc>
              <a:spcAft>
                <a:spcPts val="0"/>
              </a:spcAft>
              <a:defRPr sz="1800">
                <a:solidFill>
                  <a:schemeClr val="tx2"/>
                </a:solidFill>
                <a:latin typeface="+mj-lt"/>
              </a:defRPr>
            </a:lvl9pPr>
          </a:lstStyle>
          <a:p>
            <a:pPr lvl="0"/>
            <a:r>
              <a:rPr lang="en-US"/>
              <a:t>01</a:t>
            </a:r>
          </a:p>
        </p:txBody>
      </p:sp>
      <p:sp>
        <p:nvSpPr>
          <p:cNvPr id="11" name="Text Placeholder 14">
            <a:extLst>
              <a:ext uri="{FF2B5EF4-FFF2-40B4-BE49-F238E27FC236}">
                <a16:creationId xmlns:a16="http://schemas.microsoft.com/office/drawing/2014/main" id="{D20FE6B7-05BF-A511-A0CC-06B5A4776BF7}"/>
              </a:ext>
            </a:extLst>
          </p:cNvPr>
          <p:cNvSpPr>
            <a:spLocks noGrp="1"/>
          </p:cNvSpPr>
          <p:nvPr>
            <p:ph type="body" sz="quarter" idx="29" hasCustomPrompt="1"/>
          </p:nvPr>
        </p:nvSpPr>
        <p:spPr>
          <a:xfrm>
            <a:off x="1447800" y="4414130"/>
            <a:ext cx="3561010" cy="276999"/>
          </a:xfrm>
        </p:spPr>
        <p:txBody>
          <a:bodyPr anchor="t"/>
          <a:lstStyle>
            <a:lvl1pPr>
              <a:lnSpc>
                <a:spcPct val="100000"/>
              </a:lnSpc>
              <a:spcAft>
                <a:spcPts val="0"/>
              </a:spcAft>
              <a:defRPr sz="2000">
                <a:solidFill>
                  <a:schemeClr val="bg2"/>
                </a:solidFill>
                <a:latin typeface="Marianne" panose="02000000000000000000" pitchFamily="2" charset="0"/>
              </a:defRPr>
            </a:lvl1pPr>
            <a:lvl2pPr>
              <a:spcAft>
                <a:spcPts val="0"/>
              </a:spcAft>
              <a:defRPr sz="2000">
                <a:solidFill>
                  <a:schemeClr val="tx2"/>
                </a:solidFill>
                <a:latin typeface="Marianne" panose="02000000000000000000" pitchFamily="2" charset="0"/>
              </a:defRPr>
            </a:lvl2pPr>
            <a:lvl3pPr>
              <a:spcAft>
                <a:spcPts val="0"/>
              </a:spcAft>
              <a:defRPr sz="2000">
                <a:solidFill>
                  <a:schemeClr val="tx2"/>
                </a:solidFill>
                <a:latin typeface="Marianne" panose="02000000000000000000" pitchFamily="2" charset="0"/>
              </a:defRPr>
            </a:lvl3pPr>
            <a:lvl4pPr>
              <a:spcAft>
                <a:spcPts val="0"/>
              </a:spcAft>
              <a:defRPr sz="2000">
                <a:solidFill>
                  <a:schemeClr val="tx2"/>
                </a:solidFill>
                <a:latin typeface="Marianne" panose="02000000000000000000" pitchFamily="2" charset="0"/>
              </a:defRPr>
            </a:lvl4pPr>
            <a:lvl5pPr>
              <a:spcAft>
                <a:spcPts val="0"/>
              </a:spcAft>
              <a:defRPr sz="2000">
                <a:solidFill>
                  <a:schemeClr val="tx2"/>
                </a:solidFill>
                <a:latin typeface="Marianne" panose="02000000000000000000" pitchFamily="2" charset="0"/>
              </a:defRPr>
            </a:lvl5pPr>
            <a:lvl6pPr>
              <a:spcAft>
                <a:spcPts val="0"/>
              </a:spcAft>
              <a:defRPr sz="2000">
                <a:solidFill>
                  <a:schemeClr val="tx2"/>
                </a:solidFill>
                <a:latin typeface="Marianne" panose="02000000000000000000" pitchFamily="2" charset="0"/>
              </a:defRPr>
            </a:lvl6pPr>
            <a:lvl7pPr>
              <a:spcAft>
                <a:spcPts val="0"/>
              </a:spcAft>
              <a:defRPr sz="2000">
                <a:solidFill>
                  <a:schemeClr val="tx2"/>
                </a:solidFill>
                <a:latin typeface="Marianne" panose="02000000000000000000" pitchFamily="2" charset="0"/>
              </a:defRPr>
            </a:lvl7pPr>
            <a:lvl8pPr>
              <a:spcAft>
                <a:spcPts val="0"/>
              </a:spcAft>
              <a:defRPr sz="2000">
                <a:solidFill>
                  <a:schemeClr val="tx2"/>
                </a:solidFill>
                <a:latin typeface="Marianne" panose="02000000000000000000" pitchFamily="2" charset="0"/>
              </a:defRPr>
            </a:lvl8pPr>
            <a:lvl9pPr>
              <a:spcAft>
                <a:spcPts val="0"/>
              </a:spcAft>
              <a:defRPr sz="2000">
                <a:solidFill>
                  <a:schemeClr val="tx2"/>
                </a:solidFill>
                <a:latin typeface="Marianne" panose="02000000000000000000" pitchFamily="2" charset="0"/>
              </a:defRPr>
            </a:lvl9pPr>
          </a:lstStyle>
          <a:p>
            <a:pPr lvl="0"/>
            <a:r>
              <a:rPr lang="en-US"/>
              <a:t>Lorem Ipsum dolor</a:t>
            </a:r>
            <a:endParaRPr lang="fr-FR"/>
          </a:p>
        </p:txBody>
      </p:sp>
      <p:sp>
        <p:nvSpPr>
          <p:cNvPr id="27" name="Text Placeholder 14">
            <a:extLst>
              <a:ext uri="{FF2B5EF4-FFF2-40B4-BE49-F238E27FC236}">
                <a16:creationId xmlns:a16="http://schemas.microsoft.com/office/drawing/2014/main" id="{BEB2FB84-7627-2484-7150-6E9A9BA91436}"/>
              </a:ext>
            </a:extLst>
          </p:cNvPr>
          <p:cNvSpPr>
            <a:spLocks noGrp="1"/>
          </p:cNvSpPr>
          <p:nvPr>
            <p:ph type="body" sz="quarter" idx="34" hasCustomPrompt="1"/>
          </p:nvPr>
        </p:nvSpPr>
        <p:spPr>
          <a:xfrm>
            <a:off x="5366419" y="4414130"/>
            <a:ext cx="620043" cy="276999"/>
          </a:xfrm>
        </p:spPr>
        <p:txBody>
          <a:bodyPr anchor="ctr"/>
          <a:lstStyle>
            <a:lvl1pPr algn="r">
              <a:lnSpc>
                <a:spcPct val="100000"/>
              </a:lnSpc>
              <a:spcAft>
                <a:spcPts val="0"/>
              </a:spcAft>
              <a:defRPr sz="1200">
                <a:solidFill>
                  <a:schemeClr val="bg2"/>
                </a:solidFill>
                <a:latin typeface="Marianne" panose="02000000000000000000" pitchFamily="2" charset="0"/>
              </a:defRPr>
            </a:lvl1pPr>
            <a:lvl2pPr algn="r">
              <a:lnSpc>
                <a:spcPct val="100000"/>
              </a:lnSpc>
              <a:spcAft>
                <a:spcPts val="0"/>
              </a:spcAft>
              <a:defRPr sz="1200">
                <a:solidFill>
                  <a:schemeClr val="tx2"/>
                </a:solidFill>
                <a:latin typeface="Marianne" panose="02000000000000000000" pitchFamily="2" charset="0"/>
              </a:defRPr>
            </a:lvl2pPr>
            <a:lvl3pPr algn="r">
              <a:lnSpc>
                <a:spcPct val="100000"/>
              </a:lnSpc>
              <a:spcAft>
                <a:spcPts val="0"/>
              </a:spcAft>
              <a:defRPr sz="1200">
                <a:solidFill>
                  <a:schemeClr val="tx2"/>
                </a:solidFill>
                <a:latin typeface="Marianne" panose="02000000000000000000" pitchFamily="2" charset="0"/>
              </a:defRPr>
            </a:lvl3pPr>
            <a:lvl4pPr algn="r">
              <a:lnSpc>
                <a:spcPct val="100000"/>
              </a:lnSpc>
              <a:spcAft>
                <a:spcPts val="0"/>
              </a:spcAft>
              <a:defRPr sz="1200">
                <a:solidFill>
                  <a:schemeClr val="tx2"/>
                </a:solidFill>
                <a:latin typeface="Marianne" panose="02000000000000000000" pitchFamily="2" charset="0"/>
              </a:defRPr>
            </a:lvl4pPr>
            <a:lvl5pPr algn="r">
              <a:lnSpc>
                <a:spcPct val="100000"/>
              </a:lnSpc>
              <a:spcAft>
                <a:spcPts val="0"/>
              </a:spcAft>
              <a:defRPr sz="1200">
                <a:solidFill>
                  <a:schemeClr val="tx2"/>
                </a:solidFill>
                <a:latin typeface="Marianne" panose="02000000000000000000" pitchFamily="2" charset="0"/>
              </a:defRPr>
            </a:lvl5pPr>
            <a:lvl6pPr algn="r">
              <a:lnSpc>
                <a:spcPct val="100000"/>
              </a:lnSpc>
              <a:spcAft>
                <a:spcPts val="0"/>
              </a:spcAft>
              <a:defRPr sz="1200">
                <a:solidFill>
                  <a:schemeClr val="tx2"/>
                </a:solidFill>
                <a:latin typeface="Marianne" panose="02000000000000000000" pitchFamily="2" charset="0"/>
              </a:defRPr>
            </a:lvl6pPr>
            <a:lvl7pPr algn="r">
              <a:lnSpc>
                <a:spcPct val="100000"/>
              </a:lnSpc>
              <a:spcAft>
                <a:spcPts val="0"/>
              </a:spcAft>
              <a:defRPr sz="1200">
                <a:solidFill>
                  <a:schemeClr val="tx2"/>
                </a:solidFill>
                <a:latin typeface="Marianne" panose="02000000000000000000" pitchFamily="2" charset="0"/>
              </a:defRPr>
            </a:lvl7pPr>
            <a:lvl8pPr algn="r">
              <a:lnSpc>
                <a:spcPct val="100000"/>
              </a:lnSpc>
              <a:spcAft>
                <a:spcPts val="0"/>
              </a:spcAft>
              <a:defRPr sz="1200">
                <a:solidFill>
                  <a:schemeClr val="tx2"/>
                </a:solidFill>
                <a:latin typeface="Marianne" panose="02000000000000000000" pitchFamily="2" charset="0"/>
              </a:defRPr>
            </a:lvl8pPr>
            <a:lvl9pPr algn="r">
              <a:lnSpc>
                <a:spcPct val="100000"/>
              </a:lnSpc>
              <a:spcAft>
                <a:spcPts val="0"/>
              </a:spcAft>
              <a:defRPr sz="1200">
                <a:solidFill>
                  <a:schemeClr val="tx2"/>
                </a:solidFill>
                <a:latin typeface="Marianne" panose="02000000000000000000" pitchFamily="2" charset="0"/>
              </a:defRPr>
            </a:lvl9pPr>
          </a:lstStyle>
          <a:p>
            <a:pPr lvl="0"/>
            <a:r>
              <a:rPr lang="en-US"/>
              <a:t>01</a:t>
            </a:r>
            <a:endParaRPr lang="fr-FR"/>
          </a:p>
        </p:txBody>
      </p:sp>
      <p:sp>
        <p:nvSpPr>
          <p:cNvPr id="36" name="Text Placeholder 14">
            <a:extLst>
              <a:ext uri="{FF2B5EF4-FFF2-40B4-BE49-F238E27FC236}">
                <a16:creationId xmlns:a16="http://schemas.microsoft.com/office/drawing/2014/main" id="{96DDA1FC-B4C7-ACA8-6757-196599F8FEF6}"/>
              </a:ext>
            </a:extLst>
          </p:cNvPr>
          <p:cNvSpPr>
            <a:spLocks noGrp="1"/>
          </p:cNvSpPr>
          <p:nvPr>
            <p:ph type="body" sz="quarter" idx="40" hasCustomPrompt="1"/>
          </p:nvPr>
        </p:nvSpPr>
        <p:spPr>
          <a:xfrm>
            <a:off x="890271" y="4909419"/>
            <a:ext cx="386557" cy="386557"/>
          </a:xfrm>
          <a:prstGeom prst="ellipse">
            <a:avLst/>
          </a:prstGeom>
          <a:solidFill>
            <a:schemeClr val="accent2"/>
          </a:solidFill>
        </p:spPr>
        <p:txBody>
          <a:bodyPr anchor="ctr"/>
          <a:lstStyle>
            <a:lvl1pPr algn="ctr">
              <a:lnSpc>
                <a:spcPct val="100000"/>
              </a:lnSpc>
              <a:spcAft>
                <a:spcPts val="0"/>
              </a:spcAft>
              <a:defRPr sz="1800" b="1">
                <a:solidFill>
                  <a:schemeClr val="tx2"/>
                </a:solidFill>
                <a:latin typeface="+mj-lt"/>
              </a:defRPr>
            </a:lvl1pPr>
            <a:lvl2pPr algn="ctr">
              <a:lnSpc>
                <a:spcPct val="100000"/>
              </a:lnSpc>
              <a:spcAft>
                <a:spcPts val="0"/>
              </a:spcAft>
              <a:defRPr sz="1800">
                <a:solidFill>
                  <a:schemeClr val="tx2"/>
                </a:solidFill>
                <a:latin typeface="+mj-lt"/>
              </a:defRPr>
            </a:lvl2pPr>
            <a:lvl3pPr algn="ctr">
              <a:lnSpc>
                <a:spcPct val="100000"/>
              </a:lnSpc>
              <a:spcAft>
                <a:spcPts val="0"/>
              </a:spcAft>
              <a:defRPr sz="1800">
                <a:solidFill>
                  <a:schemeClr val="tx2"/>
                </a:solidFill>
                <a:latin typeface="+mj-lt"/>
              </a:defRPr>
            </a:lvl3pPr>
            <a:lvl4pPr algn="ctr">
              <a:lnSpc>
                <a:spcPct val="100000"/>
              </a:lnSpc>
              <a:spcAft>
                <a:spcPts val="0"/>
              </a:spcAft>
              <a:defRPr sz="1800">
                <a:solidFill>
                  <a:schemeClr val="tx2"/>
                </a:solidFill>
                <a:latin typeface="+mj-lt"/>
              </a:defRPr>
            </a:lvl4pPr>
            <a:lvl5pPr algn="ctr">
              <a:lnSpc>
                <a:spcPct val="100000"/>
              </a:lnSpc>
              <a:spcAft>
                <a:spcPts val="0"/>
              </a:spcAft>
              <a:defRPr sz="1800">
                <a:solidFill>
                  <a:schemeClr val="tx2"/>
                </a:solidFill>
                <a:latin typeface="+mj-lt"/>
              </a:defRPr>
            </a:lvl5pPr>
            <a:lvl6pPr algn="ctr">
              <a:lnSpc>
                <a:spcPct val="100000"/>
              </a:lnSpc>
              <a:spcAft>
                <a:spcPts val="0"/>
              </a:spcAft>
              <a:defRPr sz="1800">
                <a:solidFill>
                  <a:schemeClr val="tx2"/>
                </a:solidFill>
                <a:latin typeface="+mj-lt"/>
              </a:defRPr>
            </a:lvl6pPr>
            <a:lvl7pPr algn="ctr">
              <a:lnSpc>
                <a:spcPct val="100000"/>
              </a:lnSpc>
              <a:spcAft>
                <a:spcPts val="0"/>
              </a:spcAft>
              <a:defRPr sz="1800">
                <a:solidFill>
                  <a:schemeClr val="tx2"/>
                </a:solidFill>
                <a:latin typeface="+mj-lt"/>
              </a:defRPr>
            </a:lvl7pPr>
            <a:lvl8pPr algn="ctr">
              <a:lnSpc>
                <a:spcPct val="100000"/>
              </a:lnSpc>
              <a:spcAft>
                <a:spcPts val="0"/>
              </a:spcAft>
              <a:defRPr sz="1800">
                <a:solidFill>
                  <a:schemeClr val="tx2"/>
                </a:solidFill>
                <a:latin typeface="+mj-lt"/>
              </a:defRPr>
            </a:lvl8pPr>
            <a:lvl9pPr algn="ctr">
              <a:lnSpc>
                <a:spcPct val="100000"/>
              </a:lnSpc>
              <a:spcAft>
                <a:spcPts val="0"/>
              </a:spcAft>
              <a:defRPr sz="1800">
                <a:solidFill>
                  <a:schemeClr val="tx2"/>
                </a:solidFill>
                <a:latin typeface="+mj-lt"/>
              </a:defRPr>
            </a:lvl9pPr>
          </a:lstStyle>
          <a:p>
            <a:pPr lvl="0"/>
            <a:r>
              <a:rPr lang="en-US"/>
              <a:t>01</a:t>
            </a:r>
          </a:p>
        </p:txBody>
      </p:sp>
      <p:sp>
        <p:nvSpPr>
          <p:cNvPr id="18" name="Text Placeholder 14">
            <a:extLst>
              <a:ext uri="{FF2B5EF4-FFF2-40B4-BE49-F238E27FC236}">
                <a16:creationId xmlns:a16="http://schemas.microsoft.com/office/drawing/2014/main" id="{F9843044-F090-699F-98AE-9CDDABBFF63A}"/>
              </a:ext>
            </a:extLst>
          </p:cNvPr>
          <p:cNvSpPr>
            <a:spLocks noGrp="1"/>
          </p:cNvSpPr>
          <p:nvPr>
            <p:ph type="body" sz="quarter" idx="30" hasCustomPrompt="1"/>
          </p:nvPr>
        </p:nvSpPr>
        <p:spPr>
          <a:xfrm>
            <a:off x="1447800" y="4964198"/>
            <a:ext cx="3561010" cy="276999"/>
          </a:xfrm>
        </p:spPr>
        <p:txBody>
          <a:bodyPr anchor="t"/>
          <a:lstStyle>
            <a:lvl1pPr>
              <a:lnSpc>
                <a:spcPct val="100000"/>
              </a:lnSpc>
              <a:spcAft>
                <a:spcPts val="0"/>
              </a:spcAft>
              <a:defRPr sz="2000">
                <a:solidFill>
                  <a:schemeClr val="bg2"/>
                </a:solidFill>
                <a:latin typeface="Marianne" panose="02000000000000000000" pitchFamily="2" charset="0"/>
              </a:defRPr>
            </a:lvl1pPr>
            <a:lvl2pPr>
              <a:spcAft>
                <a:spcPts val="0"/>
              </a:spcAft>
              <a:defRPr sz="2000">
                <a:solidFill>
                  <a:schemeClr val="tx2"/>
                </a:solidFill>
                <a:latin typeface="Marianne" panose="02000000000000000000" pitchFamily="2" charset="0"/>
              </a:defRPr>
            </a:lvl2pPr>
            <a:lvl3pPr>
              <a:spcAft>
                <a:spcPts val="0"/>
              </a:spcAft>
              <a:defRPr sz="2000">
                <a:solidFill>
                  <a:schemeClr val="tx2"/>
                </a:solidFill>
                <a:latin typeface="Marianne" panose="02000000000000000000" pitchFamily="2" charset="0"/>
              </a:defRPr>
            </a:lvl3pPr>
            <a:lvl4pPr>
              <a:spcAft>
                <a:spcPts val="0"/>
              </a:spcAft>
              <a:defRPr sz="2000">
                <a:solidFill>
                  <a:schemeClr val="tx2"/>
                </a:solidFill>
                <a:latin typeface="Marianne" panose="02000000000000000000" pitchFamily="2" charset="0"/>
              </a:defRPr>
            </a:lvl4pPr>
            <a:lvl5pPr>
              <a:spcAft>
                <a:spcPts val="0"/>
              </a:spcAft>
              <a:defRPr sz="2000">
                <a:solidFill>
                  <a:schemeClr val="tx2"/>
                </a:solidFill>
                <a:latin typeface="Marianne" panose="02000000000000000000" pitchFamily="2" charset="0"/>
              </a:defRPr>
            </a:lvl5pPr>
            <a:lvl6pPr>
              <a:spcAft>
                <a:spcPts val="0"/>
              </a:spcAft>
              <a:defRPr sz="2000">
                <a:solidFill>
                  <a:schemeClr val="tx2"/>
                </a:solidFill>
                <a:latin typeface="Marianne" panose="02000000000000000000" pitchFamily="2" charset="0"/>
              </a:defRPr>
            </a:lvl6pPr>
            <a:lvl7pPr>
              <a:spcAft>
                <a:spcPts val="0"/>
              </a:spcAft>
              <a:defRPr sz="2000">
                <a:solidFill>
                  <a:schemeClr val="tx2"/>
                </a:solidFill>
                <a:latin typeface="Marianne" panose="02000000000000000000" pitchFamily="2" charset="0"/>
              </a:defRPr>
            </a:lvl7pPr>
            <a:lvl8pPr>
              <a:spcAft>
                <a:spcPts val="0"/>
              </a:spcAft>
              <a:defRPr sz="2000">
                <a:solidFill>
                  <a:schemeClr val="tx2"/>
                </a:solidFill>
                <a:latin typeface="Marianne" panose="02000000000000000000" pitchFamily="2" charset="0"/>
              </a:defRPr>
            </a:lvl8pPr>
            <a:lvl9pPr>
              <a:spcAft>
                <a:spcPts val="0"/>
              </a:spcAft>
              <a:defRPr sz="2000">
                <a:solidFill>
                  <a:schemeClr val="tx2"/>
                </a:solidFill>
                <a:latin typeface="Marianne" panose="02000000000000000000" pitchFamily="2" charset="0"/>
              </a:defRPr>
            </a:lvl9pPr>
          </a:lstStyle>
          <a:p>
            <a:pPr lvl="0"/>
            <a:r>
              <a:rPr lang="en-US"/>
              <a:t>Lorem Ipsum dolor</a:t>
            </a:r>
            <a:endParaRPr lang="fr-FR"/>
          </a:p>
        </p:txBody>
      </p:sp>
      <p:sp>
        <p:nvSpPr>
          <p:cNvPr id="28" name="Text Placeholder 14">
            <a:extLst>
              <a:ext uri="{FF2B5EF4-FFF2-40B4-BE49-F238E27FC236}">
                <a16:creationId xmlns:a16="http://schemas.microsoft.com/office/drawing/2014/main" id="{AD052443-8F73-B181-4555-CADF915EF919}"/>
              </a:ext>
            </a:extLst>
          </p:cNvPr>
          <p:cNvSpPr>
            <a:spLocks noGrp="1"/>
          </p:cNvSpPr>
          <p:nvPr>
            <p:ph type="body" sz="quarter" idx="35" hasCustomPrompt="1"/>
          </p:nvPr>
        </p:nvSpPr>
        <p:spPr>
          <a:xfrm>
            <a:off x="5366419" y="4964198"/>
            <a:ext cx="620043" cy="276999"/>
          </a:xfrm>
        </p:spPr>
        <p:txBody>
          <a:bodyPr anchor="ctr"/>
          <a:lstStyle>
            <a:lvl1pPr algn="r">
              <a:lnSpc>
                <a:spcPct val="100000"/>
              </a:lnSpc>
              <a:spcAft>
                <a:spcPts val="0"/>
              </a:spcAft>
              <a:defRPr sz="1200">
                <a:solidFill>
                  <a:schemeClr val="bg2"/>
                </a:solidFill>
                <a:latin typeface="Marianne" panose="02000000000000000000" pitchFamily="2" charset="0"/>
              </a:defRPr>
            </a:lvl1pPr>
            <a:lvl2pPr algn="r">
              <a:lnSpc>
                <a:spcPct val="100000"/>
              </a:lnSpc>
              <a:spcAft>
                <a:spcPts val="0"/>
              </a:spcAft>
              <a:defRPr sz="1200">
                <a:solidFill>
                  <a:schemeClr val="tx2"/>
                </a:solidFill>
                <a:latin typeface="Marianne" panose="02000000000000000000" pitchFamily="2" charset="0"/>
              </a:defRPr>
            </a:lvl2pPr>
            <a:lvl3pPr algn="r">
              <a:lnSpc>
                <a:spcPct val="100000"/>
              </a:lnSpc>
              <a:spcAft>
                <a:spcPts val="0"/>
              </a:spcAft>
              <a:defRPr sz="1200">
                <a:solidFill>
                  <a:schemeClr val="tx2"/>
                </a:solidFill>
                <a:latin typeface="Marianne" panose="02000000000000000000" pitchFamily="2" charset="0"/>
              </a:defRPr>
            </a:lvl3pPr>
            <a:lvl4pPr algn="r">
              <a:lnSpc>
                <a:spcPct val="100000"/>
              </a:lnSpc>
              <a:spcAft>
                <a:spcPts val="0"/>
              </a:spcAft>
              <a:defRPr sz="1200">
                <a:solidFill>
                  <a:schemeClr val="tx2"/>
                </a:solidFill>
                <a:latin typeface="Marianne" panose="02000000000000000000" pitchFamily="2" charset="0"/>
              </a:defRPr>
            </a:lvl4pPr>
            <a:lvl5pPr algn="r">
              <a:lnSpc>
                <a:spcPct val="100000"/>
              </a:lnSpc>
              <a:spcAft>
                <a:spcPts val="0"/>
              </a:spcAft>
              <a:defRPr sz="1200">
                <a:solidFill>
                  <a:schemeClr val="tx2"/>
                </a:solidFill>
                <a:latin typeface="Marianne" panose="02000000000000000000" pitchFamily="2" charset="0"/>
              </a:defRPr>
            </a:lvl5pPr>
            <a:lvl6pPr algn="r">
              <a:lnSpc>
                <a:spcPct val="100000"/>
              </a:lnSpc>
              <a:spcAft>
                <a:spcPts val="0"/>
              </a:spcAft>
              <a:defRPr sz="1200">
                <a:solidFill>
                  <a:schemeClr val="tx2"/>
                </a:solidFill>
                <a:latin typeface="Marianne" panose="02000000000000000000" pitchFamily="2" charset="0"/>
              </a:defRPr>
            </a:lvl6pPr>
            <a:lvl7pPr algn="r">
              <a:lnSpc>
                <a:spcPct val="100000"/>
              </a:lnSpc>
              <a:spcAft>
                <a:spcPts val="0"/>
              </a:spcAft>
              <a:defRPr sz="1200">
                <a:solidFill>
                  <a:schemeClr val="tx2"/>
                </a:solidFill>
                <a:latin typeface="Marianne" panose="02000000000000000000" pitchFamily="2" charset="0"/>
              </a:defRPr>
            </a:lvl7pPr>
            <a:lvl8pPr algn="r">
              <a:lnSpc>
                <a:spcPct val="100000"/>
              </a:lnSpc>
              <a:spcAft>
                <a:spcPts val="0"/>
              </a:spcAft>
              <a:defRPr sz="1200">
                <a:solidFill>
                  <a:schemeClr val="tx2"/>
                </a:solidFill>
                <a:latin typeface="Marianne" panose="02000000000000000000" pitchFamily="2" charset="0"/>
              </a:defRPr>
            </a:lvl8pPr>
            <a:lvl9pPr algn="r">
              <a:lnSpc>
                <a:spcPct val="100000"/>
              </a:lnSpc>
              <a:spcAft>
                <a:spcPts val="0"/>
              </a:spcAft>
              <a:defRPr sz="1200">
                <a:solidFill>
                  <a:schemeClr val="tx2"/>
                </a:solidFill>
                <a:latin typeface="Marianne" panose="02000000000000000000" pitchFamily="2" charset="0"/>
              </a:defRPr>
            </a:lvl9pPr>
          </a:lstStyle>
          <a:p>
            <a:pPr lvl="0"/>
            <a:r>
              <a:rPr lang="en-US"/>
              <a:t>01</a:t>
            </a:r>
            <a:endParaRPr lang="fr-FR"/>
          </a:p>
        </p:txBody>
      </p:sp>
      <p:sp>
        <p:nvSpPr>
          <p:cNvPr id="4" name="Footer Placeholder 1" descr="Titre de la diapositive">
            <a:extLst>
              <a:ext uri="{FF2B5EF4-FFF2-40B4-BE49-F238E27FC236}">
                <a16:creationId xmlns:a16="http://schemas.microsoft.com/office/drawing/2014/main" id="{675BD52A-51EA-E760-F9A1-9F6F8ACBD849}"/>
              </a:ext>
            </a:extLst>
          </p:cNvPr>
          <p:cNvSpPr>
            <a:spLocks noGrp="1"/>
          </p:cNvSpPr>
          <p:nvPr>
            <p:ph type="ftr" sz="quarter" idx="10"/>
          </p:nvPr>
        </p:nvSpPr>
        <p:spPr>
          <a:xfrm>
            <a:off x="571758" y="6311001"/>
            <a:ext cx="1856549" cy="235134"/>
          </a:xfrm>
        </p:spPr>
        <p:txBody>
          <a:bodyPr/>
          <a:lstStyle>
            <a:lvl1pPr>
              <a:defRPr>
                <a:solidFill>
                  <a:schemeClr val="bg2"/>
                </a:solidFill>
              </a:defRPr>
            </a:lvl1pPr>
          </a:lstStyle>
          <a:p>
            <a:r>
              <a:rPr lang="fr-FR"/>
              <a:t>Titre de la diapositive</a:t>
            </a:r>
          </a:p>
        </p:txBody>
      </p:sp>
      <p:pic>
        <p:nvPicPr>
          <p:cNvPr id="8" name="Graphic 7">
            <a:extLst>
              <a:ext uri="{FF2B5EF4-FFF2-40B4-BE49-F238E27FC236}">
                <a16:creationId xmlns:a16="http://schemas.microsoft.com/office/drawing/2014/main" id="{FBB62A75-BE87-4F6F-2FC2-1811BCF0B71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0332" y="6180224"/>
            <a:ext cx="896649" cy="444679"/>
          </a:xfrm>
          <a:prstGeom prst="rect">
            <a:avLst/>
          </a:prstGeom>
        </p:spPr>
      </p:pic>
      <p:pic>
        <p:nvPicPr>
          <p:cNvPr id="2" name="Image 1">
            <a:extLst>
              <a:ext uri="{FF2B5EF4-FFF2-40B4-BE49-F238E27FC236}">
                <a16:creationId xmlns:a16="http://schemas.microsoft.com/office/drawing/2014/main" id="{662B1375-17DC-E11C-5B30-2923D3586388}"/>
              </a:ext>
            </a:extLst>
          </p:cNvPr>
          <p:cNvPicPr>
            <a:picLocks noChangeAspect="1"/>
          </p:cNvPicPr>
          <p:nvPr userDrawn="1"/>
        </p:nvPicPr>
        <p:blipFill>
          <a:blip r:embed="rId4"/>
          <a:stretch>
            <a:fillRect/>
          </a:stretch>
        </p:blipFill>
        <p:spPr>
          <a:xfrm>
            <a:off x="8353023" y="5923871"/>
            <a:ext cx="1493649" cy="774259"/>
          </a:xfrm>
          <a:prstGeom prst="rect">
            <a:avLst/>
          </a:prstGeom>
        </p:spPr>
      </p:pic>
    </p:spTree>
    <p:extLst>
      <p:ext uri="{BB962C8B-B14F-4D97-AF65-F5344CB8AC3E}">
        <p14:creationId xmlns:p14="http://schemas.microsoft.com/office/powerpoint/2010/main" val="1667421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Chart">
    <p:bg>
      <p:bgPr>
        <a:solidFill>
          <a:srgbClr val="FFFFFF"/>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C33D1780-CF14-3479-B4FE-FE6AC32544B1}"/>
              </a:ext>
              <a:ext uri="{C183D7F6-B498-43B3-948B-1728B52AA6E4}">
                <adec:decorative xmlns:adec="http://schemas.microsoft.com/office/drawing/2017/decorative" val="1"/>
              </a:ext>
            </a:extLst>
          </p:cNvPr>
          <p:cNvSpPr>
            <a:spLocks noGrp="1"/>
          </p:cNvSpPr>
          <p:nvPr>
            <p:ph type="body" sz="quarter" idx="11" hasCustomPrompt="1"/>
          </p:nvPr>
        </p:nvSpPr>
        <p:spPr>
          <a:xfrm>
            <a:off x="381000" y="849178"/>
            <a:ext cx="387350" cy="387350"/>
          </a:xfrm>
          <a:custGeom>
            <a:avLst/>
            <a:gdLst>
              <a:gd name="connsiteX0" fmla="*/ 364332 w 728664"/>
              <a:gd name="connsiteY0" fmla="*/ 0 h 728664"/>
              <a:gd name="connsiteX1" fmla="*/ 728664 w 728664"/>
              <a:gd name="connsiteY1" fmla="*/ 364332 h 728664"/>
              <a:gd name="connsiteX2" fmla="*/ 364332 w 728664"/>
              <a:gd name="connsiteY2" fmla="*/ 728664 h 728664"/>
              <a:gd name="connsiteX3" fmla="*/ 0 w 728664"/>
              <a:gd name="connsiteY3" fmla="*/ 364332 h 728664"/>
              <a:gd name="connsiteX4" fmla="*/ 364332 w 728664"/>
              <a:gd name="connsiteY4" fmla="*/ 0 h 72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4" h="728664">
                <a:moveTo>
                  <a:pt x="364332" y="0"/>
                </a:moveTo>
                <a:cubicBezTo>
                  <a:pt x="565547" y="0"/>
                  <a:pt x="728664" y="163117"/>
                  <a:pt x="728664" y="364332"/>
                </a:cubicBezTo>
                <a:cubicBezTo>
                  <a:pt x="728664" y="565547"/>
                  <a:pt x="565547" y="728664"/>
                  <a:pt x="364332" y="728664"/>
                </a:cubicBezTo>
                <a:cubicBezTo>
                  <a:pt x="163117" y="728664"/>
                  <a:pt x="0" y="565547"/>
                  <a:pt x="0" y="364332"/>
                </a:cubicBezTo>
                <a:cubicBezTo>
                  <a:pt x="0" y="163117"/>
                  <a:pt x="163117" y="0"/>
                  <a:pt x="364332" y="0"/>
                </a:cubicBezTo>
                <a:close/>
              </a:path>
            </a:pathLst>
          </a:custGeom>
          <a:solidFill>
            <a:schemeClr val="accent6"/>
          </a:solidFill>
        </p:spPr>
        <p:txBody>
          <a:bodyPr vert="horz" wrap="square" lIns="0" tIns="0" rIns="0" bIns="0" rtlCol="0">
            <a:noAutofit/>
          </a:bodyPr>
          <a:lstStyle>
            <a:lvl1pPr>
              <a:defRPr lang="fr-FR" dirty="0">
                <a:solidFill>
                  <a:schemeClr val="tx2">
                    <a:alpha val="0"/>
                  </a:schemeClr>
                </a:solidFill>
              </a:defRPr>
            </a:lvl1pPr>
          </a:lstStyle>
          <a:p>
            <a:pPr lvl="0"/>
            <a:r>
              <a:rPr lang="fr-FR" dirty="0"/>
              <a:t>'</a:t>
            </a:r>
          </a:p>
        </p:txBody>
      </p:sp>
      <p:sp>
        <p:nvSpPr>
          <p:cNvPr id="6" name="Title 3">
            <a:extLst>
              <a:ext uri="{FF2B5EF4-FFF2-40B4-BE49-F238E27FC236}">
                <a16:creationId xmlns:a16="http://schemas.microsoft.com/office/drawing/2014/main" id="{CB183AF7-879A-2AFA-21DC-289DBC689597}"/>
              </a:ext>
            </a:extLst>
          </p:cNvPr>
          <p:cNvSpPr>
            <a:spLocks noGrp="1"/>
          </p:cNvSpPr>
          <p:nvPr>
            <p:ph type="title"/>
          </p:nvPr>
        </p:nvSpPr>
        <p:spPr>
          <a:xfrm>
            <a:off x="897845" y="380072"/>
            <a:ext cx="4697186" cy="1325563"/>
          </a:xfrm>
        </p:spPr>
        <p:txBody>
          <a:bodyPr anchor="ctr"/>
          <a:lstStyle>
            <a:lvl1pPr>
              <a:defRPr lang="fr-FR" sz="5400" kern="1200" spc="-20" dirty="0">
                <a:solidFill>
                  <a:schemeClr val="bg2"/>
                </a:solidFill>
                <a:latin typeface="+mj-lt"/>
                <a:ea typeface="+mn-ea"/>
                <a:cs typeface="+mn-cs"/>
              </a:defRPr>
            </a:lvl1pPr>
          </a:lstStyle>
          <a:p>
            <a:pPr marL="0" lvl="0" indent="0" algn="l" defTabSz="914400" rtl="0" eaLnBrk="1" latinLnBrk="0" hangingPunct="1">
              <a:lnSpc>
                <a:spcPct val="90000"/>
              </a:lnSpc>
              <a:spcBef>
                <a:spcPts val="0"/>
              </a:spcBef>
              <a:spcAft>
                <a:spcPts val="1200"/>
              </a:spcAft>
              <a:buFont typeface="Marianne" panose="02000000000000000000" pitchFamily="2" charset="0"/>
              <a:buNone/>
            </a:pPr>
            <a:r>
              <a:rPr lang="en-US" dirty="0"/>
              <a:t>Click to edit</a:t>
            </a:r>
            <a:endParaRPr lang="fr-FR" dirty="0"/>
          </a:p>
        </p:txBody>
      </p:sp>
      <p:sp>
        <p:nvSpPr>
          <p:cNvPr id="7" name="Text Placeholder 9">
            <a:extLst>
              <a:ext uri="{FF2B5EF4-FFF2-40B4-BE49-F238E27FC236}">
                <a16:creationId xmlns:a16="http://schemas.microsoft.com/office/drawing/2014/main" id="{CD706AA7-5A5B-17DB-0FE9-28DF9E7E86E2}"/>
              </a:ext>
            </a:extLst>
          </p:cNvPr>
          <p:cNvSpPr>
            <a:spLocks noGrp="1"/>
          </p:cNvSpPr>
          <p:nvPr>
            <p:ph type="body" sz="quarter" idx="24"/>
          </p:nvPr>
        </p:nvSpPr>
        <p:spPr>
          <a:xfrm>
            <a:off x="898525" y="1869439"/>
            <a:ext cx="4695825" cy="3947159"/>
          </a:xfrm>
        </p:spPr>
        <p:txBody>
          <a:bodyPr/>
          <a:lstStyle>
            <a:lvl2pPr>
              <a:defRPr lang="en-US" sz="2400" kern="1200" spc="-20" dirty="0">
                <a:solidFill>
                  <a:schemeClr val="accent6"/>
                </a:solidFill>
                <a:latin typeface="+mn-lt"/>
                <a:ea typeface="+mn-ea"/>
                <a:cs typeface="+mn-cs"/>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Picture Placeholder 3">
            <a:extLst>
              <a:ext uri="{FF2B5EF4-FFF2-40B4-BE49-F238E27FC236}">
                <a16:creationId xmlns:a16="http://schemas.microsoft.com/office/drawing/2014/main" id="{E03875C6-8834-F3EC-0C6F-03493468ACBC}"/>
              </a:ext>
            </a:extLst>
          </p:cNvPr>
          <p:cNvSpPr>
            <a:spLocks noGrp="1"/>
          </p:cNvSpPr>
          <p:nvPr>
            <p:ph type="pic" sz="quarter" idx="41"/>
          </p:nvPr>
        </p:nvSpPr>
        <p:spPr>
          <a:xfrm>
            <a:off x="6203950" y="0"/>
            <a:ext cx="5988048" cy="5816599"/>
          </a:xfrm>
          <a:custGeom>
            <a:avLst/>
            <a:gdLst>
              <a:gd name="connsiteX0" fmla="*/ 977798 w 5988048"/>
              <a:gd name="connsiteY0" fmla="*/ 0 h 5816599"/>
              <a:gd name="connsiteX1" fmla="*/ 5988048 w 5988048"/>
              <a:gd name="connsiteY1" fmla="*/ 0 h 5816599"/>
              <a:gd name="connsiteX2" fmla="*/ 5988048 w 5988048"/>
              <a:gd name="connsiteY2" fmla="*/ 5317928 h 5816599"/>
              <a:gd name="connsiteX3" fmla="*/ 5954698 w 5988048"/>
              <a:gd name="connsiteY3" fmla="*/ 5349988 h 5816599"/>
              <a:gd name="connsiteX4" fmla="*/ 5129858 w 5988048"/>
              <a:gd name="connsiteY4" fmla="*/ 5725478 h 5816599"/>
              <a:gd name="connsiteX5" fmla="*/ 4132887 w 5988048"/>
              <a:gd name="connsiteY5" fmla="*/ 5810952 h 5816599"/>
              <a:gd name="connsiteX6" fmla="*/ 3800853 w 5988048"/>
              <a:gd name="connsiteY6" fmla="*/ 5816599 h 5816599"/>
              <a:gd name="connsiteX7" fmla="*/ 3800789 w 5988048"/>
              <a:gd name="connsiteY7" fmla="*/ 5816599 h 5816599"/>
              <a:gd name="connsiteX8" fmla="*/ 3468755 w 5988048"/>
              <a:gd name="connsiteY8" fmla="*/ 5811044 h 5816599"/>
              <a:gd name="connsiteX9" fmla="*/ 2471784 w 5988048"/>
              <a:gd name="connsiteY9" fmla="*/ 5725478 h 5816599"/>
              <a:gd name="connsiteX10" fmla="*/ 1435926 w 5988048"/>
              <a:gd name="connsiteY10" fmla="*/ 5126243 h 5816599"/>
              <a:gd name="connsiteX11" fmla="*/ 116628 w 5988048"/>
              <a:gd name="connsiteY11" fmla="*/ 2836109 h 5816599"/>
              <a:gd name="connsiteX12" fmla="*/ 116628 w 5988048"/>
              <a:gd name="connsiteY12" fmla="*/ 1641437 h 5816599"/>
              <a:gd name="connsiteX13" fmla="*/ 784436 w 5988048"/>
              <a:gd name="connsiteY13" fmla="*/ 304505 h 581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88048" h="5816599">
                <a:moveTo>
                  <a:pt x="977798" y="0"/>
                </a:moveTo>
                <a:lnTo>
                  <a:pt x="5988048" y="0"/>
                </a:lnTo>
                <a:lnTo>
                  <a:pt x="5988048" y="5317928"/>
                </a:lnTo>
                <a:lnTo>
                  <a:pt x="5954698" y="5349988"/>
                </a:lnTo>
                <a:cubicBezTo>
                  <a:pt x="5723856" y="5551247"/>
                  <a:pt x="5437398" y="5682887"/>
                  <a:pt x="5129858" y="5725478"/>
                </a:cubicBezTo>
                <a:cubicBezTo>
                  <a:pt x="4797928" y="5771286"/>
                  <a:pt x="4465164" y="5799638"/>
                  <a:pt x="4132887" y="5810952"/>
                </a:cubicBezTo>
                <a:lnTo>
                  <a:pt x="3800853" y="5816599"/>
                </a:lnTo>
                <a:lnTo>
                  <a:pt x="3800789" y="5816599"/>
                </a:lnTo>
                <a:lnTo>
                  <a:pt x="3468755" y="5811044"/>
                </a:lnTo>
                <a:cubicBezTo>
                  <a:pt x="3136478" y="5799793"/>
                  <a:pt x="2803713" y="5771410"/>
                  <a:pt x="2471784" y="5725478"/>
                </a:cubicBezTo>
                <a:cubicBezTo>
                  <a:pt x="2061897" y="5668690"/>
                  <a:pt x="1689320" y="5453593"/>
                  <a:pt x="1435926" y="5126243"/>
                </a:cubicBezTo>
                <a:cubicBezTo>
                  <a:pt x="898269" y="4431593"/>
                  <a:pt x="452231" y="3661997"/>
                  <a:pt x="116628" y="2836109"/>
                </a:cubicBezTo>
                <a:cubicBezTo>
                  <a:pt x="-38876" y="2453292"/>
                  <a:pt x="-38876" y="2024254"/>
                  <a:pt x="116628" y="1641437"/>
                </a:cubicBezTo>
                <a:cubicBezTo>
                  <a:pt x="305404" y="1176875"/>
                  <a:pt x="529124" y="730125"/>
                  <a:pt x="784436" y="304505"/>
                </a:cubicBez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ctr">
            <a:noAutofit/>
          </a:bodyPr>
          <a:lstStyle>
            <a:lvl1pPr algn="ctr">
              <a:defRPr lang="fr-FR" sz="1800">
                <a:solidFill>
                  <a:schemeClr val="bg1"/>
                </a:solidFill>
              </a:defRPr>
            </a:lvl1pPr>
          </a:lstStyle>
          <a:p>
            <a:pPr lvl="0" algn="ctr"/>
            <a:endParaRPr lang="fr-FR" dirty="0"/>
          </a:p>
        </p:txBody>
      </p:sp>
      <p:sp>
        <p:nvSpPr>
          <p:cNvPr id="2" name="Footer Placeholder 1" descr="Titre de la diapositive">
            <a:extLst>
              <a:ext uri="{FF2B5EF4-FFF2-40B4-BE49-F238E27FC236}">
                <a16:creationId xmlns:a16="http://schemas.microsoft.com/office/drawing/2014/main" id="{8504B1BE-656C-15EC-C1A8-C1092462569B}"/>
              </a:ext>
            </a:extLst>
          </p:cNvPr>
          <p:cNvSpPr>
            <a:spLocks noGrp="1"/>
          </p:cNvSpPr>
          <p:nvPr>
            <p:ph type="ftr" sz="quarter" idx="10"/>
          </p:nvPr>
        </p:nvSpPr>
        <p:spPr>
          <a:xfrm>
            <a:off x="571758" y="6311001"/>
            <a:ext cx="1856549" cy="235134"/>
          </a:xfrm>
        </p:spPr>
        <p:txBody>
          <a:bodyPr/>
          <a:lstStyle>
            <a:lvl1pPr>
              <a:defRPr>
                <a:solidFill>
                  <a:schemeClr val="bg2"/>
                </a:solidFill>
              </a:defRPr>
            </a:lvl1pPr>
          </a:lstStyle>
          <a:p>
            <a:r>
              <a:rPr lang="fr-FR"/>
              <a:t>Titre de la diapositive</a:t>
            </a:r>
            <a:endParaRPr lang="fr-FR" dirty="0"/>
          </a:p>
        </p:txBody>
      </p:sp>
      <p:pic>
        <p:nvPicPr>
          <p:cNvPr id="5" name="Graphic 4">
            <a:extLst>
              <a:ext uri="{FF2B5EF4-FFF2-40B4-BE49-F238E27FC236}">
                <a16:creationId xmlns:a16="http://schemas.microsoft.com/office/drawing/2014/main" id="{091FA749-0AB6-BAA9-E7E8-FE1C86D77DD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0332" y="6180224"/>
            <a:ext cx="896649" cy="444679"/>
          </a:xfrm>
          <a:prstGeom prst="rect">
            <a:avLst/>
          </a:prstGeom>
        </p:spPr>
      </p:pic>
    </p:spTree>
    <p:extLst>
      <p:ext uri="{BB962C8B-B14F-4D97-AF65-F5344CB8AC3E}">
        <p14:creationId xmlns:p14="http://schemas.microsoft.com/office/powerpoint/2010/main" val="27068924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ig tex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D3A77740-3A3D-F791-854D-0F48141637D8}"/>
              </a:ext>
              <a:ext uri="{C183D7F6-B498-43B3-948B-1728B52AA6E4}">
                <adec:decorative xmlns:adec="http://schemas.microsoft.com/office/drawing/2017/decorative" val="1"/>
              </a:ext>
            </a:extLst>
          </p:cNvPr>
          <p:cNvSpPr>
            <a:spLocks noGrp="1"/>
          </p:cNvSpPr>
          <p:nvPr>
            <p:ph type="body" sz="quarter" idx="36"/>
          </p:nvPr>
        </p:nvSpPr>
        <p:spPr>
          <a:xfrm>
            <a:off x="583911" y="531196"/>
            <a:ext cx="738804" cy="738804"/>
          </a:xfrm>
          <a:prstGeom prst="ellipse">
            <a:avLst/>
          </a:prstGeom>
          <a:solidFill>
            <a:schemeClr val="accent3"/>
          </a:solidFill>
        </p:spPr>
        <p:txBody>
          <a:bodyPr anchor="ctr"/>
          <a:lstStyle>
            <a:lvl1pPr algn="ctr">
              <a:lnSpc>
                <a:spcPct val="100000"/>
              </a:lnSpc>
              <a:spcAft>
                <a:spcPts val="0"/>
              </a:spcAft>
              <a:defRPr sz="3800">
                <a:solidFill>
                  <a:schemeClr val="accent3">
                    <a:alpha val="0"/>
                  </a:schemeClr>
                </a:solidFill>
                <a:latin typeface="+mj-lt"/>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endParaRPr lang="en-US"/>
          </a:p>
        </p:txBody>
      </p:sp>
      <p:sp>
        <p:nvSpPr>
          <p:cNvPr id="6" name="Picture Placeholder 12">
            <a:extLst>
              <a:ext uri="{FF2B5EF4-FFF2-40B4-BE49-F238E27FC236}">
                <a16:creationId xmlns:a16="http://schemas.microsoft.com/office/drawing/2014/main" id="{9C643844-DA3F-41F5-7AB6-D88131492FB1}"/>
              </a:ext>
            </a:extLst>
          </p:cNvPr>
          <p:cNvSpPr>
            <a:spLocks noGrp="1"/>
          </p:cNvSpPr>
          <p:nvPr>
            <p:ph type="pic" sz="quarter" idx="17"/>
          </p:nvPr>
        </p:nvSpPr>
        <p:spPr>
          <a:xfrm>
            <a:off x="642294" y="589580"/>
            <a:ext cx="622038" cy="622036"/>
          </a:xfrm>
          <a:prstGeom prst="ellipse">
            <a:avLst/>
          </a:prstGeom>
        </p:spPr>
        <p:txBody>
          <a:bodyPr anchor="ctr"/>
          <a:lstStyle>
            <a:lvl1pPr algn="ctr">
              <a:defRPr sz="1000"/>
            </a:lvl1pPr>
          </a:lstStyle>
          <a:p>
            <a:endParaRPr lang="fr-FR"/>
          </a:p>
        </p:txBody>
      </p:sp>
      <p:sp>
        <p:nvSpPr>
          <p:cNvPr id="4" name="Title 3">
            <a:extLst>
              <a:ext uri="{FF2B5EF4-FFF2-40B4-BE49-F238E27FC236}">
                <a16:creationId xmlns:a16="http://schemas.microsoft.com/office/drawing/2014/main" id="{224017B8-F748-6085-9C91-50486A2CAE65}"/>
              </a:ext>
            </a:extLst>
          </p:cNvPr>
          <p:cNvSpPr>
            <a:spLocks noGrp="1"/>
          </p:cNvSpPr>
          <p:nvPr>
            <p:ph type="title" hasCustomPrompt="1"/>
          </p:nvPr>
        </p:nvSpPr>
        <p:spPr>
          <a:xfrm>
            <a:off x="583911" y="1511011"/>
            <a:ext cx="5402552" cy="4365625"/>
          </a:xfrm>
        </p:spPr>
        <p:txBody>
          <a:bodyPr anchor="t"/>
          <a:lstStyle>
            <a:lvl1pPr>
              <a:defRPr sz="3600" b="0">
                <a:solidFill>
                  <a:schemeClr val="accent3"/>
                </a:solidFill>
                <a:latin typeface="Marianne" panose="02000000000000000000" pitchFamily="2" charset="0"/>
              </a:defRPr>
            </a:lvl1pPr>
          </a:lstStyle>
          <a:p>
            <a:r>
              <a:rPr lang="en-US"/>
              <a:t>Lorem ipsum dolor sit amet, consectetuer adipiscing elit. Maecenas porttitor congue massa. Fusce posuere, magna sed pulvinar </a:t>
            </a:r>
            <a:r>
              <a:rPr lang="en-US" err="1"/>
              <a:t>ultricies</a:t>
            </a:r>
            <a:endParaRPr lang="fr-FR"/>
          </a:p>
        </p:txBody>
      </p:sp>
      <p:sp>
        <p:nvSpPr>
          <p:cNvPr id="40" name="Picture Placeholder 39">
            <a:extLst>
              <a:ext uri="{FF2B5EF4-FFF2-40B4-BE49-F238E27FC236}">
                <a16:creationId xmlns:a16="http://schemas.microsoft.com/office/drawing/2014/main" id="{E95B0267-835E-C716-5BD8-2F5CF3E18F72}"/>
              </a:ext>
            </a:extLst>
          </p:cNvPr>
          <p:cNvSpPr>
            <a:spLocks noGrp="1"/>
          </p:cNvSpPr>
          <p:nvPr>
            <p:ph type="pic" sz="quarter" idx="41"/>
          </p:nvPr>
        </p:nvSpPr>
        <p:spPr>
          <a:xfrm>
            <a:off x="6990020" y="3"/>
            <a:ext cx="5201978" cy="5281610"/>
          </a:xfrm>
          <a:custGeom>
            <a:avLst/>
            <a:gdLst>
              <a:gd name="connsiteX0" fmla="*/ 1100062 w 5689601"/>
              <a:gd name="connsiteY0" fmla="*/ 0 h 5776697"/>
              <a:gd name="connsiteX1" fmla="*/ 5689601 w 5689601"/>
              <a:gd name="connsiteY1" fmla="*/ 0 h 5776697"/>
              <a:gd name="connsiteX2" fmla="*/ 5689601 w 5689601"/>
              <a:gd name="connsiteY2" fmla="*/ 5302880 h 5776697"/>
              <a:gd name="connsiteX3" fmla="*/ 5657913 w 5689601"/>
              <a:gd name="connsiteY3" fmla="*/ 5333342 h 5776697"/>
              <a:gd name="connsiteX4" fmla="*/ 4874183 w 5689601"/>
              <a:gd name="connsiteY4" fmla="*/ 5690117 h 5776697"/>
              <a:gd name="connsiteX5" fmla="*/ 3926902 w 5689601"/>
              <a:gd name="connsiteY5" fmla="*/ 5771331 h 5776697"/>
              <a:gd name="connsiteX6" fmla="*/ 3611417 w 5689601"/>
              <a:gd name="connsiteY6" fmla="*/ 5776697 h 5776697"/>
              <a:gd name="connsiteX7" fmla="*/ 3611356 w 5689601"/>
              <a:gd name="connsiteY7" fmla="*/ 5776697 h 5776697"/>
              <a:gd name="connsiteX8" fmla="*/ 3295871 w 5689601"/>
              <a:gd name="connsiteY8" fmla="*/ 5771419 h 5776697"/>
              <a:gd name="connsiteX9" fmla="*/ 2348589 w 5689601"/>
              <a:gd name="connsiteY9" fmla="*/ 5690117 h 5776697"/>
              <a:gd name="connsiteX10" fmla="*/ 1364359 w 5689601"/>
              <a:gd name="connsiteY10" fmla="*/ 5120748 h 5776697"/>
              <a:gd name="connsiteX11" fmla="*/ 110815 w 5689601"/>
              <a:gd name="connsiteY11" fmla="*/ 2944756 h 5776697"/>
              <a:gd name="connsiteX12" fmla="*/ 110815 w 5689601"/>
              <a:gd name="connsiteY12" fmla="*/ 1809627 h 5776697"/>
              <a:gd name="connsiteX13" fmla="*/ 997815 w 5689601"/>
              <a:gd name="connsiteY13" fmla="*/ 141732 h 577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89601" h="5776697">
                <a:moveTo>
                  <a:pt x="1100062" y="0"/>
                </a:moveTo>
                <a:lnTo>
                  <a:pt x="5689601" y="0"/>
                </a:lnTo>
                <a:lnTo>
                  <a:pt x="5689601" y="5302880"/>
                </a:lnTo>
                <a:lnTo>
                  <a:pt x="5657913" y="5333342"/>
                </a:lnTo>
                <a:cubicBezTo>
                  <a:pt x="5438577" y="5524570"/>
                  <a:pt x="5166395" y="5649649"/>
                  <a:pt x="4874183" y="5690117"/>
                </a:cubicBezTo>
                <a:cubicBezTo>
                  <a:pt x="4558797" y="5733642"/>
                  <a:pt x="4242618" y="5760581"/>
                  <a:pt x="3926902" y="5771331"/>
                </a:cubicBezTo>
                <a:lnTo>
                  <a:pt x="3611417" y="5776697"/>
                </a:lnTo>
                <a:lnTo>
                  <a:pt x="3611356" y="5776697"/>
                </a:lnTo>
                <a:lnTo>
                  <a:pt x="3295871" y="5771419"/>
                </a:lnTo>
                <a:cubicBezTo>
                  <a:pt x="2980154" y="5760728"/>
                  <a:pt x="2663975" y="5733760"/>
                  <a:pt x="2348589" y="5690117"/>
                </a:cubicBezTo>
                <a:cubicBezTo>
                  <a:pt x="1959131" y="5636160"/>
                  <a:pt x="1605123" y="5431783"/>
                  <a:pt x="1364359" y="5120748"/>
                </a:cubicBezTo>
                <a:cubicBezTo>
                  <a:pt x="853499" y="4460720"/>
                  <a:pt x="429691" y="3729481"/>
                  <a:pt x="110815" y="2944756"/>
                </a:cubicBezTo>
                <a:cubicBezTo>
                  <a:pt x="-36938" y="2581019"/>
                  <a:pt x="-36938" y="2173364"/>
                  <a:pt x="110815" y="1809627"/>
                </a:cubicBezTo>
                <a:cubicBezTo>
                  <a:pt x="349972" y="1221083"/>
                  <a:pt x="648153" y="662626"/>
                  <a:pt x="997815" y="141732"/>
                </a:cubicBez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ctr">
            <a:noAutofit/>
          </a:bodyPr>
          <a:lstStyle>
            <a:lvl1pPr algn="ctr">
              <a:defRPr lang="fr-FR" sz="1800">
                <a:solidFill>
                  <a:schemeClr val="bg1"/>
                </a:solidFill>
              </a:defRPr>
            </a:lvl1pPr>
          </a:lstStyle>
          <a:p>
            <a:pPr lvl="0" algn="ctr"/>
            <a:endParaRPr lang="fr-FR"/>
          </a:p>
        </p:txBody>
      </p:sp>
      <p:sp>
        <p:nvSpPr>
          <p:cNvPr id="2" name="Footer Placeholder 1">
            <a:extLst>
              <a:ext uri="{FF2B5EF4-FFF2-40B4-BE49-F238E27FC236}">
                <a16:creationId xmlns:a16="http://schemas.microsoft.com/office/drawing/2014/main" id="{89C8B667-C46E-5F72-7D2C-2A05B071C1D9}"/>
              </a:ext>
            </a:extLst>
          </p:cNvPr>
          <p:cNvSpPr>
            <a:spLocks noGrp="1"/>
          </p:cNvSpPr>
          <p:nvPr>
            <p:ph type="ftr" sz="quarter" idx="10"/>
          </p:nvPr>
        </p:nvSpPr>
        <p:spPr>
          <a:xfrm>
            <a:off x="571758" y="6311001"/>
            <a:ext cx="2020717" cy="225452"/>
          </a:xfrm>
        </p:spPr>
        <p:txBody>
          <a:bodyPr/>
          <a:lstStyle/>
          <a:p>
            <a:r>
              <a:rPr lang="fr-FR"/>
              <a:t>Titre de la diapositive</a:t>
            </a:r>
          </a:p>
        </p:txBody>
      </p:sp>
      <p:pic>
        <p:nvPicPr>
          <p:cNvPr id="5" name="Graphic 4">
            <a:extLst>
              <a:ext uri="{FF2B5EF4-FFF2-40B4-BE49-F238E27FC236}">
                <a16:creationId xmlns:a16="http://schemas.microsoft.com/office/drawing/2014/main" id="{B9422D26-090A-1AF3-2EA9-84162561017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0332" y="6180224"/>
            <a:ext cx="896649" cy="444679"/>
          </a:xfrm>
          <a:prstGeom prst="rect">
            <a:avLst/>
          </a:prstGeom>
        </p:spPr>
      </p:pic>
    </p:spTree>
    <p:extLst>
      <p:ext uri="{BB962C8B-B14F-4D97-AF65-F5344CB8AC3E}">
        <p14:creationId xmlns:p14="http://schemas.microsoft.com/office/powerpoint/2010/main" val="9522177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hapter page">
    <p:bg>
      <p:bgPr>
        <a:solidFill>
          <a:srgbClr val="FFFFFF"/>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F85CD11-F9AA-5B7D-D43C-D50CEA1EC63D}"/>
              </a:ext>
              <a:ext uri="{C183D7F6-B498-43B3-948B-1728B52AA6E4}">
                <adec:decorative xmlns:adec="http://schemas.microsoft.com/office/drawing/2017/decorative" val="1"/>
              </a:ext>
            </a:extLst>
          </p:cNvPr>
          <p:cNvSpPr>
            <a:spLocks noGrp="1"/>
          </p:cNvSpPr>
          <p:nvPr>
            <p:ph type="body" sz="quarter" idx="37"/>
          </p:nvPr>
        </p:nvSpPr>
        <p:spPr>
          <a:xfrm>
            <a:off x="0" y="0"/>
            <a:ext cx="6974516" cy="5407050"/>
          </a:xfrm>
          <a:custGeom>
            <a:avLst/>
            <a:gdLst>
              <a:gd name="connsiteX0" fmla="*/ 0 w 6974516"/>
              <a:gd name="connsiteY0" fmla="*/ 0 h 5407050"/>
              <a:gd name="connsiteX1" fmla="*/ 6972485 w 6974516"/>
              <a:gd name="connsiteY1" fmla="*/ 0 h 5407050"/>
              <a:gd name="connsiteX2" fmla="*/ 6974516 w 6974516"/>
              <a:gd name="connsiteY2" fmla="*/ 415321 h 5407050"/>
              <a:gd name="connsiteX3" fmla="*/ 6832570 w 6974516"/>
              <a:gd name="connsiteY3" fmla="*/ 2179000 h 5407050"/>
              <a:gd name="connsiteX4" fmla="*/ 6021251 w 6974516"/>
              <a:gd name="connsiteY4" fmla="*/ 3545492 h 5407050"/>
              <a:gd name="connsiteX5" fmla="*/ 2962407 w 6974516"/>
              <a:gd name="connsiteY5" fmla="*/ 5261450 h 5407050"/>
              <a:gd name="connsiteX6" fmla="*/ 1377598 w 6974516"/>
              <a:gd name="connsiteY6" fmla="*/ 5242584 h 5407050"/>
              <a:gd name="connsiteX7" fmla="*/ 184590 w 6974516"/>
              <a:gd name="connsiteY7" fmla="*/ 4666290 h 5407050"/>
              <a:gd name="connsiteX8" fmla="*/ 0 w 6974516"/>
              <a:gd name="connsiteY8" fmla="*/ 4560918 h 540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74516" h="5407050">
                <a:moveTo>
                  <a:pt x="0" y="0"/>
                </a:moveTo>
                <a:lnTo>
                  <a:pt x="6972485" y="0"/>
                </a:lnTo>
                <a:lnTo>
                  <a:pt x="6974516" y="415321"/>
                </a:lnTo>
                <a:cubicBezTo>
                  <a:pt x="6967656" y="1002978"/>
                  <a:pt x="6920744" y="1592249"/>
                  <a:pt x="6832570" y="2179000"/>
                </a:cubicBezTo>
                <a:cubicBezTo>
                  <a:pt x="6750753" y="2722772"/>
                  <a:pt x="6459497" y="3214184"/>
                  <a:pt x="6021251" y="3545492"/>
                </a:cubicBezTo>
                <a:cubicBezTo>
                  <a:pt x="5091189" y="4248460"/>
                  <a:pt x="4063369" y="4828854"/>
                  <a:pt x="2962407" y="5261450"/>
                </a:cubicBezTo>
                <a:cubicBezTo>
                  <a:pt x="2452128" y="5461909"/>
                  <a:pt x="1882832" y="5455150"/>
                  <a:pt x="1377598" y="5242584"/>
                </a:cubicBezTo>
                <a:cubicBezTo>
                  <a:pt x="968747" y="5070563"/>
                  <a:pt x="570651" y="4878012"/>
                  <a:pt x="184590" y="4666290"/>
                </a:cubicBezTo>
                <a:lnTo>
                  <a:pt x="0" y="4560918"/>
                </a:lnTo>
                <a:close/>
              </a:path>
            </a:pathLst>
          </a:custGeom>
          <a:ln w="19050">
            <a:solidFill>
              <a:schemeClr val="accent1">
                <a:lumMod val="40000"/>
                <a:lumOff val="60000"/>
              </a:schemeClr>
            </a:solidFill>
          </a:ln>
        </p:spPr>
        <p:txBody>
          <a:bodyPr wrap="square">
            <a:noAutofit/>
          </a:bodyPr>
          <a:lstStyle>
            <a:lvl1pPr>
              <a:defRPr sz="100">
                <a:solidFill>
                  <a:schemeClr val="tx2">
                    <a:alpha val="0"/>
                  </a:schemeClr>
                </a:solidFill>
              </a:defRPr>
            </a:lvl1pPr>
            <a:lvl5pPr>
              <a:defRPr/>
            </a:lvl5pPr>
          </a:lstStyle>
          <a:p>
            <a:pPr lvl="0"/>
            <a:endParaRPr lang="en-US"/>
          </a:p>
        </p:txBody>
      </p:sp>
      <p:sp>
        <p:nvSpPr>
          <p:cNvPr id="2" name="Text Placeholder 14">
            <a:extLst>
              <a:ext uri="{FF2B5EF4-FFF2-40B4-BE49-F238E27FC236}">
                <a16:creationId xmlns:a16="http://schemas.microsoft.com/office/drawing/2014/main" id="{50C3C129-1DBF-54BB-5B1D-4D0ADC287EE7}"/>
              </a:ext>
            </a:extLst>
          </p:cNvPr>
          <p:cNvSpPr>
            <a:spLocks noGrp="1"/>
          </p:cNvSpPr>
          <p:nvPr>
            <p:ph type="body" sz="quarter" idx="36" hasCustomPrompt="1"/>
          </p:nvPr>
        </p:nvSpPr>
        <p:spPr>
          <a:xfrm>
            <a:off x="6156325" y="2519363"/>
            <a:ext cx="790575" cy="790575"/>
          </a:xfrm>
          <a:prstGeom prst="ellipse">
            <a:avLst/>
          </a:prstGeom>
          <a:solidFill>
            <a:schemeClr val="tx2"/>
          </a:solidFill>
        </p:spPr>
        <p:txBody>
          <a:bodyPr anchor="ctr"/>
          <a:lstStyle>
            <a:lvl1pPr algn="ctr">
              <a:lnSpc>
                <a:spcPct val="100000"/>
              </a:lnSpc>
              <a:spcAft>
                <a:spcPts val="0"/>
              </a:spcAft>
              <a:defRPr sz="3800" b="1">
                <a:solidFill>
                  <a:schemeClr val="bg1"/>
                </a:solidFill>
                <a:latin typeface="+mj-lt"/>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r>
              <a:rPr lang="en-US"/>
              <a:t>01</a:t>
            </a:r>
          </a:p>
        </p:txBody>
      </p:sp>
      <p:sp>
        <p:nvSpPr>
          <p:cNvPr id="10" name="Title 9">
            <a:extLst>
              <a:ext uri="{FF2B5EF4-FFF2-40B4-BE49-F238E27FC236}">
                <a16:creationId xmlns:a16="http://schemas.microsoft.com/office/drawing/2014/main" id="{3CB2426F-BABB-B082-919A-CF2EE54BDB58}"/>
              </a:ext>
            </a:extLst>
          </p:cNvPr>
          <p:cNvSpPr>
            <a:spLocks noGrp="1"/>
          </p:cNvSpPr>
          <p:nvPr>
            <p:ph type="title"/>
          </p:nvPr>
        </p:nvSpPr>
        <p:spPr>
          <a:xfrm>
            <a:off x="6551612" y="3548064"/>
            <a:ext cx="5089526" cy="2281237"/>
          </a:xfrm>
        </p:spPr>
        <p:txBody>
          <a:bodyPr anchor="t"/>
          <a:lstStyle>
            <a:lvl1pPr>
              <a:defRPr sz="5400">
                <a:solidFill>
                  <a:schemeClr val="bg2"/>
                </a:solidFill>
              </a:defRPr>
            </a:lvl1pPr>
          </a:lstStyle>
          <a:p>
            <a:r>
              <a:rPr lang="en-US"/>
              <a:t>Click to edit Master title style</a:t>
            </a:r>
            <a:endParaRPr lang="fr-FR"/>
          </a:p>
        </p:txBody>
      </p:sp>
      <p:sp>
        <p:nvSpPr>
          <p:cNvPr id="3" name="Footer Placeholder 1" descr="Titre de la diapositive">
            <a:extLst>
              <a:ext uri="{FF2B5EF4-FFF2-40B4-BE49-F238E27FC236}">
                <a16:creationId xmlns:a16="http://schemas.microsoft.com/office/drawing/2014/main" id="{F014E34C-A7F7-2899-9C17-078291734945}"/>
              </a:ext>
            </a:extLst>
          </p:cNvPr>
          <p:cNvSpPr>
            <a:spLocks noGrp="1"/>
          </p:cNvSpPr>
          <p:nvPr>
            <p:ph type="ftr" sz="quarter" idx="10"/>
          </p:nvPr>
        </p:nvSpPr>
        <p:spPr>
          <a:xfrm>
            <a:off x="571758" y="6311001"/>
            <a:ext cx="1856549" cy="235134"/>
          </a:xfrm>
        </p:spPr>
        <p:txBody>
          <a:bodyPr/>
          <a:lstStyle>
            <a:lvl1pPr>
              <a:defRPr>
                <a:solidFill>
                  <a:schemeClr val="bg2"/>
                </a:solidFill>
              </a:defRPr>
            </a:lvl1pPr>
          </a:lstStyle>
          <a:p>
            <a:r>
              <a:rPr lang="fr-FR"/>
              <a:t>Titre de la diapositive</a:t>
            </a:r>
          </a:p>
        </p:txBody>
      </p:sp>
      <p:pic>
        <p:nvPicPr>
          <p:cNvPr id="6" name="Graphic 5">
            <a:extLst>
              <a:ext uri="{FF2B5EF4-FFF2-40B4-BE49-F238E27FC236}">
                <a16:creationId xmlns:a16="http://schemas.microsoft.com/office/drawing/2014/main" id="{D04C8B7C-2023-3632-73B3-6E74EE8662E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0332" y="6180224"/>
            <a:ext cx="896649" cy="444679"/>
          </a:xfrm>
          <a:prstGeom prst="rect">
            <a:avLst/>
          </a:prstGeom>
        </p:spPr>
      </p:pic>
      <p:pic>
        <p:nvPicPr>
          <p:cNvPr id="5" name="Image 4">
            <a:extLst>
              <a:ext uri="{FF2B5EF4-FFF2-40B4-BE49-F238E27FC236}">
                <a16:creationId xmlns:a16="http://schemas.microsoft.com/office/drawing/2014/main" id="{0DB52079-64B1-000F-76D0-590216D18499}"/>
              </a:ext>
            </a:extLst>
          </p:cNvPr>
          <p:cNvPicPr>
            <a:picLocks noChangeAspect="1"/>
          </p:cNvPicPr>
          <p:nvPr userDrawn="1"/>
        </p:nvPicPr>
        <p:blipFill>
          <a:blip r:embed="rId4"/>
          <a:stretch>
            <a:fillRect/>
          </a:stretch>
        </p:blipFill>
        <p:spPr>
          <a:xfrm>
            <a:off x="8566667" y="5923871"/>
            <a:ext cx="1493649" cy="774259"/>
          </a:xfrm>
          <a:prstGeom prst="rect">
            <a:avLst/>
          </a:prstGeom>
        </p:spPr>
      </p:pic>
    </p:spTree>
    <p:extLst>
      <p:ext uri="{BB962C8B-B14F-4D97-AF65-F5344CB8AC3E}">
        <p14:creationId xmlns:p14="http://schemas.microsoft.com/office/powerpoint/2010/main" val="24083510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ig numbers">
    <p:bg>
      <p:bgPr>
        <a:solidFill>
          <a:srgbClr val="FFFFFF"/>
        </a:solidFill>
        <a:effectLst/>
      </p:bgPr>
    </p:bg>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FAEA98C1-F017-CDD4-C336-F3024D4EB638}"/>
              </a:ext>
              <a:ext uri="{C183D7F6-B498-43B3-948B-1728B52AA6E4}">
                <adec:decorative xmlns:adec="http://schemas.microsoft.com/office/drawing/2017/decorative" val="1"/>
              </a:ext>
            </a:extLst>
          </p:cNvPr>
          <p:cNvSpPr>
            <a:spLocks noGrp="1"/>
          </p:cNvSpPr>
          <p:nvPr>
            <p:ph type="body" sz="quarter" idx="21"/>
          </p:nvPr>
        </p:nvSpPr>
        <p:spPr>
          <a:xfrm>
            <a:off x="3343275" y="673360"/>
            <a:ext cx="5505452" cy="5511280"/>
          </a:xfrm>
          <a:custGeom>
            <a:avLst/>
            <a:gdLst>
              <a:gd name="connsiteX0" fmla="*/ 2868615 w 5505452"/>
              <a:gd name="connsiteY0" fmla="*/ 391 h 5511280"/>
              <a:gd name="connsiteX1" fmla="*/ 4341041 w 5505452"/>
              <a:gd name="connsiteY1" fmla="*/ 125478 h 5511280"/>
              <a:gd name="connsiteX2" fmla="*/ 5069657 w 5505452"/>
              <a:gd name="connsiteY2" fmla="*/ 485674 h 5511280"/>
              <a:gd name="connsiteX3" fmla="*/ 5391470 w 5505452"/>
              <a:gd name="connsiteY3" fmla="*/ 4289597 h 5511280"/>
              <a:gd name="connsiteX4" fmla="*/ 4632566 w 5505452"/>
              <a:gd name="connsiteY4" fmla="*/ 5306082 h 5511280"/>
              <a:gd name="connsiteX5" fmla="*/ 4631521 w 5505452"/>
              <a:gd name="connsiteY5" fmla="*/ 5306474 h 5511280"/>
              <a:gd name="connsiteX6" fmla="*/ 4631652 w 5505452"/>
              <a:gd name="connsiteY6" fmla="*/ 5306606 h 5511280"/>
              <a:gd name="connsiteX7" fmla="*/ 4129545 w 5505452"/>
              <a:gd name="connsiteY7" fmla="*/ 5422014 h 5511280"/>
              <a:gd name="connsiteX8" fmla="*/ 1367042 w 5505452"/>
              <a:gd name="connsiteY8" fmla="*/ 5420578 h 5511280"/>
              <a:gd name="connsiteX9" fmla="*/ 434503 w 5505452"/>
              <a:gd name="connsiteY9" fmla="*/ 5024088 h 5511280"/>
              <a:gd name="connsiteX10" fmla="*/ 91409 w 5505452"/>
              <a:gd name="connsiteY10" fmla="*/ 4142594 h 5511280"/>
              <a:gd name="connsiteX11" fmla="*/ 234364 w 5505452"/>
              <a:gd name="connsiteY11" fmla="*/ 802787 h 5511280"/>
              <a:gd name="connsiteX12" fmla="*/ 1392762 w 5505452"/>
              <a:gd name="connsiteY12" fmla="*/ 87878 h 5511280"/>
              <a:gd name="connsiteX13" fmla="*/ 2868615 w 5505452"/>
              <a:gd name="connsiteY13" fmla="*/ 391 h 551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05452" h="5511280">
                <a:moveTo>
                  <a:pt x="2868615" y="391"/>
                </a:moveTo>
                <a:cubicBezTo>
                  <a:pt x="3361469" y="4683"/>
                  <a:pt x="3853752" y="44404"/>
                  <a:pt x="4341041" y="125478"/>
                </a:cubicBezTo>
                <a:cubicBezTo>
                  <a:pt x="4610241" y="178351"/>
                  <a:pt x="4882836" y="282272"/>
                  <a:pt x="5069657" y="485674"/>
                </a:cubicBezTo>
                <a:cubicBezTo>
                  <a:pt x="5649705" y="1048487"/>
                  <a:pt x="5529595" y="3486435"/>
                  <a:pt x="5391470" y="4289597"/>
                </a:cubicBezTo>
                <a:cubicBezTo>
                  <a:pt x="5317316" y="4752277"/>
                  <a:pt x="5096290" y="5148636"/>
                  <a:pt x="4632566" y="5306082"/>
                </a:cubicBezTo>
                <a:lnTo>
                  <a:pt x="4631521" y="5306474"/>
                </a:lnTo>
                <a:lnTo>
                  <a:pt x="4631652" y="5306606"/>
                </a:lnTo>
                <a:cubicBezTo>
                  <a:pt x="4471332" y="5365615"/>
                  <a:pt x="4299655" y="5398254"/>
                  <a:pt x="4129545" y="5422014"/>
                </a:cubicBezTo>
                <a:cubicBezTo>
                  <a:pt x="3211496" y="5541340"/>
                  <a:pt x="2285092" y="5541209"/>
                  <a:pt x="1367042" y="5420578"/>
                </a:cubicBezTo>
                <a:cubicBezTo>
                  <a:pt x="1030085" y="5374494"/>
                  <a:pt x="670150" y="5281930"/>
                  <a:pt x="434503" y="5024088"/>
                </a:cubicBezTo>
                <a:cubicBezTo>
                  <a:pt x="215956" y="4788962"/>
                  <a:pt x="134361" y="4455530"/>
                  <a:pt x="91409" y="4142594"/>
                </a:cubicBezTo>
                <a:cubicBezTo>
                  <a:pt x="-25959" y="3206791"/>
                  <a:pt x="-77658" y="1685325"/>
                  <a:pt x="234364" y="802787"/>
                </a:cubicBezTo>
                <a:cubicBezTo>
                  <a:pt x="426016" y="318044"/>
                  <a:pt x="910628" y="142841"/>
                  <a:pt x="1392762" y="87878"/>
                </a:cubicBezTo>
                <a:cubicBezTo>
                  <a:pt x="1882336" y="27237"/>
                  <a:pt x="2375761" y="-3900"/>
                  <a:pt x="2868615" y="391"/>
                </a:cubicBezTo>
                <a:close/>
              </a:path>
            </a:pathLst>
          </a:custGeom>
          <a:solidFill>
            <a:schemeClr val="accent2">
              <a:lumMod val="40000"/>
              <a:lumOff val="60000"/>
            </a:schemeClr>
          </a:solidFill>
        </p:spPr>
        <p:txBody>
          <a:bodyPr wrap="square" anchor="ctr">
            <a:noAutofit/>
          </a:bodyPr>
          <a:lstStyle>
            <a:lvl1pPr>
              <a:defRPr sz="2400">
                <a:solidFill>
                  <a:schemeClr val="tx2">
                    <a:alpha val="0"/>
                  </a:schemeClr>
                </a:solidFill>
                <a:latin typeface="Marianne" panose="02000000000000000000" pitchFamily="2" charset="0"/>
              </a:defRPr>
            </a:lvl1pPr>
            <a:lvl2pPr>
              <a:defRPr sz="2400">
                <a:latin typeface="Marianne" panose="02000000000000000000" pitchFamily="2" charset="0"/>
              </a:defRPr>
            </a:lvl2pPr>
            <a:lvl3pPr>
              <a:defRPr sz="2400">
                <a:latin typeface="Marianne" panose="02000000000000000000" pitchFamily="2" charset="0"/>
              </a:defRPr>
            </a:lvl3pPr>
            <a:lvl4pPr>
              <a:defRPr sz="2400">
                <a:latin typeface="Marianne" panose="02000000000000000000" pitchFamily="2" charset="0"/>
              </a:defRPr>
            </a:lvl4pPr>
            <a:lvl5pPr>
              <a:defRPr sz="2400">
                <a:latin typeface="Marianne" panose="02000000000000000000" pitchFamily="2" charset="0"/>
              </a:defRPr>
            </a:lvl5pPr>
            <a:lvl6pPr>
              <a:defRPr sz="2400">
                <a:latin typeface="Marianne" panose="02000000000000000000" pitchFamily="2" charset="0"/>
              </a:defRPr>
            </a:lvl6pPr>
            <a:lvl7pPr>
              <a:defRPr sz="2400">
                <a:latin typeface="Marianne" panose="02000000000000000000" pitchFamily="2" charset="0"/>
              </a:defRPr>
            </a:lvl7pPr>
            <a:lvl8pPr>
              <a:defRPr sz="2400">
                <a:latin typeface="Marianne" panose="02000000000000000000" pitchFamily="2" charset="0"/>
              </a:defRPr>
            </a:lvl8pPr>
            <a:lvl9pPr>
              <a:defRPr sz="2400">
                <a:latin typeface="Marianne" panose="02000000000000000000" pitchFamily="2" charset="0"/>
              </a:defRPr>
            </a:lvl9pPr>
          </a:lstStyle>
          <a:p>
            <a:pPr lvl="0"/>
            <a:endParaRPr lang="fr-FR"/>
          </a:p>
        </p:txBody>
      </p:sp>
      <p:sp>
        <p:nvSpPr>
          <p:cNvPr id="14" name="Text Placeholder 14">
            <a:extLst>
              <a:ext uri="{FF2B5EF4-FFF2-40B4-BE49-F238E27FC236}">
                <a16:creationId xmlns:a16="http://schemas.microsoft.com/office/drawing/2014/main" id="{E5A12D32-406D-F3AB-AD94-169529A1837E}"/>
              </a:ext>
              <a:ext uri="{C183D7F6-B498-43B3-948B-1728B52AA6E4}">
                <adec:decorative xmlns:adec="http://schemas.microsoft.com/office/drawing/2017/decorative" val="1"/>
              </a:ext>
            </a:extLst>
          </p:cNvPr>
          <p:cNvSpPr>
            <a:spLocks noGrp="1"/>
          </p:cNvSpPr>
          <p:nvPr>
            <p:ph type="body" sz="quarter" idx="36"/>
          </p:nvPr>
        </p:nvSpPr>
        <p:spPr>
          <a:xfrm>
            <a:off x="2709862" y="1778000"/>
            <a:ext cx="1266825" cy="1266825"/>
          </a:xfrm>
          <a:prstGeom prst="ellipse">
            <a:avLst/>
          </a:prstGeom>
          <a:solidFill>
            <a:schemeClr val="accent2"/>
          </a:solidFill>
        </p:spPr>
        <p:txBody>
          <a:bodyPr anchor="ctr"/>
          <a:lstStyle>
            <a:lvl1pPr algn="ctr">
              <a:lnSpc>
                <a:spcPct val="100000"/>
              </a:lnSpc>
              <a:spcAft>
                <a:spcPts val="0"/>
              </a:spcAft>
              <a:defRPr sz="3800">
                <a:solidFill>
                  <a:schemeClr val="accent3">
                    <a:alpha val="0"/>
                  </a:schemeClr>
                </a:solidFill>
                <a:latin typeface="+mj-lt"/>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endParaRPr lang="en-US"/>
          </a:p>
        </p:txBody>
      </p:sp>
      <p:sp>
        <p:nvSpPr>
          <p:cNvPr id="13" name="Picture Placeholder 12">
            <a:extLst>
              <a:ext uri="{FF2B5EF4-FFF2-40B4-BE49-F238E27FC236}">
                <a16:creationId xmlns:a16="http://schemas.microsoft.com/office/drawing/2014/main" id="{4A0F4720-58FA-D1BB-C331-2B3C62F8E512}"/>
              </a:ext>
            </a:extLst>
          </p:cNvPr>
          <p:cNvSpPr>
            <a:spLocks noGrp="1"/>
          </p:cNvSpPr>
          <p:nvPr>
            <p:ph type="pic" sz="quarter" idx="17"/>
          </p:nvPr>
        </p:nvSpPr>
        <p:spPr>
          <a:xfrm>
            <a:off x="2914650" y="1982789"/>
            <a:ext cx="857250" cy="857248"/>
          </a:xfrm>
          <a:prstGeom prst="ellipse">
            <a:avLst/>
          </a:prstGeom>
        </p:spPr>
        <p:txBody>
          <a:bodyPr anchor="ctr"/>
          <a:lstStyle>
            <a:lvl1pPr algn="ctr">
              <a:defRPr sz="1200"/>
            </a:lvl1pPr>
          </a:lstStyle>
          <a:p>
            <a:endParaRPr lang="fr-FR"/>
          </a:p>
        </p:txBody>
      </p:sp>
      <p:sp>
        <p:nvSpPr>
          <p:cNvPr id="7" name="Title 3">
            <a:extLst>
              <a:ext uri="{FF2B5EF4-FFF2-40B4-BE49-F238E27FC236}">
                <a16:creationId xmlns:a16="http://schemas.microsoft.com/office/drawing/2014/main" id="{955989C5-9DD3-061F-1AAD-6F43BED0EACC}"/>
              </a:ext>
            </a:extLst>
          </p:cNvPr>
          <p:cNvSpPr>
            <a:spLocks noGrp="1"/>
          </p:cNvSpPr>
          <p:nvPr>
            <p:ph type="title"/>
          </p:nvPr>
        </p:nvSpPr>
        <p:spPr>
          <a:xfrm>
            <a:off x="4254807" y="1514474"/>
            <a:ext cx="2605249" cy="1816100"/>
          </a:xfrm>
        </p:spPr>
        <p:txBody>
          <a:bodyPr/>
          <a:lstStyle>
            <a:lvl1pPr>
              <a:defRPr lang="fr-FR" sz="2400" b="0" kern="1200" spc="-20" dirty="0">
                <a:solidFill>
                  <a:schemeClr val="tx2"/>
                </a:solidFill>
                <a:latin typeface="Marianne" panose="02000000000000000000" pitchFamily="2" charset="0"/>
                <a:ea typeface="+mn-ea"/>
                <a:cs typeface="+mn-cs"/>
              </a:defRPr>
            </a:lvl1pPr>
          </a:lstStyle>
          <a:p>
            <a:pPr marL="0" lvl="0" indent="0" algn="l" defTabSz="914400" rtl="0" eaLnBrk="1" latinLnBrk="0" hangingPunct="1">
              <a:lnSpc>
                <a:spcPct val="100000"/>
              </a:lnSpc>
              <a:spcBef>
                <a:spcPts val="0"/>
              </a:spcBef>
              <a:buFont typeface="Marianne" panose="02000000000000000000" pitchFamily="2" charset="0"/>
              <a:buNone/>
            </a:pPr>
            <a:r>
              <a:rPr lang="en-US"/>
              <a:t>Click to edit Master title style</a:t>
            </a:r>
            <a:endParaRPr lang="fr-FR"/>
          </a:p>
        </p:txBody>
      </p:sp>
      <p:sp>
        <p:nvSpPr>
          <p:cNvPr id="8" name="Text Placeholder 14">
            <a:extLst>
              <a:ext uri="{FF2B5EF4-FFF2-40B4-BE49-F238E27FC236}">
                <a16:creationId xmlns:a16="http://schemas.microsoft.com/office/drawing/2014/main" id="{EFB85189-C4B3-9D34-441D-0C6A1BBA4AE1}"/>
              </a:ext>
            </a:extLst>
          </p:cNvPr>
          <p:cNvSpPr>
            <a:spLocks noGrp="1"/>
          </p:cNvSpPr>
          <p:nvPr>
            <p:ph type="body" sz="quarter" idx="20" hasCustomPrompt="1"/>
          </p:nvPr>
        </p:nvSpPr>
        <p:spPr>
          <a:xfrm>
            <a:off x="4289696" y="3565033"/>
            <a:ext cx="3549811" cy="1633909"/>
          </a:xfrm>
        </p:spPr>
        <p:txBody>
          <a:bodyPr anchor="ctr"/>
          <a:lstStyle>
            <a:lvl1pPr>
              <a:defRPr sz="13200">
                <a:solidFill>
                  <a:schemeClr val="bg2"/>
                </a:solidFill>
                <a:latin typeface="Marianne Medium" panose="02000000000000000000" pitchFamily="2" charset="0"/>
              </a:defRPr>
            </a:lvl1pPr>
            <a:lvl2pPr>
              <a:defRPr sz="13200">
                <a:solidFill>
                  <a:schemeClr val="bg2"/>
                </a:solidFill>
                <a:latin typeface="Marianne Medium" panose="02000000000000000000" pitchFamily="2" charset="0"/>
              </a:defRPr>
            </a:lvl2pPr>
            <a:lvl3pPr>
              <a:defRPr sz="13200">
                <a:solidFill>
                  <a:schemeClr val="bg2"/>
                </a:solidFill>
                <a:latin typeface="Marianne Medium" panose="02000000000000000000" pitchFamily="2" charset="0"/>
              </a:defRPr>
            </a:lvl3pPr>
            <a:lvl4pPr>
              <a:defRPr sz="13200">
                <a:solidFill>
                  <a:schemeClr val="bg2"/>
                </a:solidFill>
                <a:latin typeface="Marianne Medium" panose="02000000000000000000" pitchFamily="2" charset="0"/>
              </a:defRPr>
            </a:lvl4pPr>
            <a:lvl5pPr>
              <a:defRPr sz="13200">
                <a:solidFill>
                  <a:schemeClr val="bg2"/>
                </a:solidFill>
                <a:latin typeface="Marianne Medium" panose="02000000000000000000" pitchFamily="2" charset="0"/>
              </a:defRPr>
            </a:lvl5pPr>
            <a:lvl6pPr>
              <a:defRPr sz="13200">
                <a:solidFill>
                  <a:schemeClr val="bg2"/>
                </a:solidFill>
                <a:latin typeface="Marianne Medium" panose="02000000000000000000" pitchFamily="2" charset="0"/>
              </a:defRPr>
            </a:lvl6pPr>
            <a:lvl7pPr>
              <a:defRPr sz="13200">
                <a:solidFill>
                  <a:schemeClr val="bg2"/>
                </a:solidFill>
                <a:latin typeface="Marianne Medium" panose="02000000000000000000" pitchFamily="2" charset="0"/>
              </a:defRPr>
            </a:lvl7pPr>
            <a:lvl8pPr>
              <a:defRPr sz="13200">
                <a:solidFill>
                  <a:schemeClr val="bg2"/>
                </a:solidFill>
                <a:latin typeface="Marianne Medium" panose="02000000000000000000" pitchFamily="2" charset="0"/>
              </a:defRPr>
            </a:lvl8pPr>
            <a:lvl9pPr>
              <a:defRPr sz="13200">
                <a:solidFill>
                  <a:schemeClr val="bg2"/>
                </a:solidFill>
                <a:latin typeface="Marianne Medium" panose="02000000000000000000" pitchFamily="2" charset="0"/>
              </a:defRPr>
            </a:lvl9pPr>
          </a:lstStyle>
          <a:p>
            <a:pPr lvl="0"/>
            <a:r>
              <a:rPr lang="en-US"/>
              <a:t>123</a:t>
            </a:r>
            <a:endParaRPr lang="fr-FR"/>
          </a:p>
        </p:txBody>
      </p:sp>
      <p:sp>
        <p:nvSpPr>
          <p:cNvPr id="3" name="Footer Placeholder 1" descr="Titre de la diapositive">
            <a:extLst>
              <a:ext uri="{FF2B5EF4-FFF2-40B4-BE49-F238E27FC236}">
                <a16:creationId xmlns:a16="http://schemas.microsoft.com/office/drawing/2014/main" id="{93A238B5-8853-6992-74B6-115B8C021FFE}"/>
              </a:ext>
            </a:extLst>
          </p:cNvPr>
          <p:cNvSpPr>
            <a:spLocks noGrp="1"/>
          </p:cNvSpPr>
          <p:nvPr>
            <p:ph type="ftr" sz="quarter" idx="10"/>
          </p:nvPr>
        </p:nvSpPr>
        <p:spPr>
          <a:xfrm>
            <a:off x="571758" y="6311001"/>
            <a:ext cx="1856549" cy="235134"/>
          </a:xfrm>
        </p:spPr>
        <p:txBody>
          <a:bodyPr/>
          <a:lstStyle>
            <a:lvl1pPr>
              <a:defRPr>
                <a:solidFill>
                  <a:schemeClr val="bg2"/>
                </a:solidFill>
              </a:defRPr>
            </a:lvl1pPr>
          </a:lstStyle>
          <a:p>
            <a:r>
              <a:rPr lang="fr-FR"/>
              <a:t>Titre de la diapositive</a:t>
            </a:r>
          </a:p>
        </p:txBody>
      </p:sp>
      <p:pic>
        <p:nvPicPr>
          <p:cNvPr id="2" name="Graphic 1">
            <a:extLst>
              <a:ext uri="{FF2B5EF4-FFF2-40B4-BE49-F238E27FC236}">
                <a16:creationId xmlns:a16="http://schemas.microsoft.com/office/drawing/2014/main" id="{0EB5FEEF-61D4-E391-E8FC-87AA0A1765B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0332" y="6180224"/>
            <a:ext cx="896649" cy="444679"/>
          </a:xfrm>
          <a:prstGeom prst="rect">
            <a:avLst/>
          </a:prstGeom>
        </p:spPr>
      </p:pic>
    </p:spTree>
    <p:extLst>
      <p:ext uri="{BB962C8B-B14F-4D97-AF65-F5344CB8AC3E}">
        <p14:creationId xmlns:p14="http://schemas.microsoft.com/office/powerpoint/2010/main" val="32691341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Chart">
    <p:bg>
      <p:bgPr>
        <a:solidFill>
          <a:srgbClr val="FFFFFF"/>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C33D1780-CF14-3479-B4FE-FE6AC32544B1}"/>
              </a:ext>
              <a:ext uri="{C183D7F6-B498-43B3-948B-1728B52AA6E4}">
                <adec:decorative xmlns:adec="http://schemas.microsoft.com/office/drawing/2017/decorative" val="1"/>
              </a:ext>
            </a:extLst>
          </p:cNvPr>
          <p:cNvSpPr>
            <a:spLocks noGrp="1"/>
          </p:cNvSpPr>
          <p:nvPr>
            <p:ph type="body" sz="quarter" idx="11" hasCustomPrompt="1"/>
          </p:nvPr>
        </p:nvSpPr>
        <p:spPr>
          <a:xfrm>
            <a:off x="381000" y="1748338"/>
            <a:ext cx="387350" cy="387350"/>
          </a:xfrm>
          <a:custGeom>
            <a:avLst/>
            <a:gdLst>
              <a:gd name="connsiteX0" fmla="*/ 364332 w 728664"/>
              <a:gd name="connsiteY0" fmla="*/ 0 h 728664"/>
              <a:gd name="connsiteX1" fmla="*/ 728664 w 728664"/>
              <a:gd name="connsiteY1" fmla="*/ 364332 h 728664"/>
              <a:gd name="connsiteX2" fmla="*/ 364332 w 728664"/>
              <a:gd name="connsiteY2" fmla="*/ 728664 h 728664"/>
              <a:gd name="connsiteX3" fmla="*/ 0 w 728664"/>
              <a:gd name="connsiteY3" fmla="*/ 364332 h 728664"/>
              <a:gd name="connsiteX4" fmla="*/ 364332 w 728664"/>
              <a:gd name="connsiteY4" fmla="*/ 0 h 72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4" h="728664">
                <a:moveTo>
                  <a:pt x="364332" y="0"/>
                </a:moveTo>
                <a:cubicBezTo>
                  <a:pt x="565547" y="0"/>
                  <a:pt x="728664" y="163117"/>
                  <a:pt x="728664" y="364332"/>
                </a:cubicBezTo>
                <a:cubicBezTo>
                  <a:pt x="728664" y="565547"/>
                  <a:pt x="565547" y="728664"/>
                  <a:pt x="364332" y="728664"/>
                </a:cubicBezTo>
                <a:cubicBezTo>
                  <a:pt x="163117" y="728664"/>
                  <a:pt x="0" y="565547"/>
                  <a:pt x="0" y="364332"/>
                </a:cubicBezTo>
                <a:cubicBezTo>
                  <a:pt x="0" y="163117"/>
                  <a:pt x="163117" y="0"/>
                  <a:pt x="364332" y="0"/>
                </a:cubicBezTo>
                <a:close/>
              </a:path>
            </a:pathLst>
          </a:custGeom>
          <a:solidFill>
            <a:schemeClr val="accent1"/>
          </a:solidFill>
        </p:spPr>
        <p:txBody>
          <a:bodyPr wrap="square">
            <a:noAutofit/>
          </a:bodyPr>
          <a:lstStyle>
            <a:lvl1pPr>
              <a:defRPr>
                <a:solidFill>
                  <a:schemeClr val="tx2">
                    <a:alpha val="0"/>
                  </a:schemeClr>
                </a:solidFill>
              </a:defRPr>
            </a:lvl1pPr>
            <a:lvl5pPr>
              <a:defRPr/>
            </a:lvl5pPr>
          </a:lstStyle>
          <a:p>
            <a:pPr lvl="0"/>
            <a:r>
              <a:rPr lang="fr-FR"/>
              <a:t>'</a:t>
            </a:r>
          </a:p>
        </p:txBody>
      </p:sp>
      <p:sp>
        <p:nvSpPr>
          <p:cNvPr id="4" name="Title 3">
            <a:extLst>
              <a:ext uri="{FF2B5EF4-FFF2-40B4-BE49-F238E27FC236}">
                <a16:creationId xmlns:a16="http://schemas.microsoft.com/office/drawing/2014/main" id="{420B8556-D223-3D8F-787C-2571FE181C2C}"/>
              </a:ext>
            </a:extLst>
          </p:cNvPr>
          <p:cNvSpPr>
            <a:spLocks noGrp="1"/>
          </p:cNvSpPr>
          <p:nvPr>
            <p:ph type="title"/>
          </p:nvPr>
        </p:nvSpPr>
        <p:spPr>
          <a:xfrm>
            <a:off x="897845" y="1279232"/>
            <a:ext cx="4697186" cy="1325563"/>
          </a:xfrm>
        </p:spPr>
        <p:txBody>
          <a:bodyPr anchor="ctr"/>
          <a:lstStyle>
            <a:lvl1pPr>
              <a:defRPr lang="fr-FR" sz="5400" kern="1200" spc="-20" dirty="0">
                <a:solidFill>
                  <a:schemeClr val="bg2"/>
                </a:solidFill>
                <a:latin typeface="+mj-lt"/>
                <a:ea typeface="+mn-ea"/>
                <a:cs typeface="+mn-cs"/>
              </a:defRPr>
            </a:lvl1pPr>
          </a:lstStyle>
          <a:p>
            <a:pPr marL="0" lvl="0" indent="0" algn="l" defTabSz="914400" rtl="0" eaLnBrk="1" latinLnBrk="0" hangingPunct="1">
              <a:lnSpc>
                <a:spcPct val="90000"/>
              </a:lnSpc>
              <a:spcBef>
                <a:spcPts val="0"/>
              </a:spcBef>
              <a:spcAft>
                <a:spcPts val="1200"/>
              </a:spcAft>
              <a:buFont typeface="Marianne" panose="02000000000000000000" pitchFamily="2" charset="0"/>
              <a:buNone/>
            </a:pPr>
            <a:r>
              <a:rPr lang="en-US"/>
              <a:t>Click to edit</a:t>
            </a:r>
            <a:endParaRPr lang="fr-FR"/>
          </a:p>
        </p:txBody>
      </p:sp>
      <p:sp>
        <p:nvSpPr>
          <p:cNvPr id="11" name="Text Placeholder 9">
            <a:extLst>
              <a:ext uri="{FF2B5EF4-FFF2-40B4-BE49-F238E27FC236}">
                <a16:creationId xmlns:a16="http://schemas.microsoft.com/office/drawing/2014/main" id="{9EF1A2DC-F24C-C692-E909-64EAACD1B2ED}"/>
              </a:ext>
            </a:extLst>
          </p:cNvPr>
          <p:cNvSpPr>
            <a:spLocks noGrp="1"/>
          </p:cNvSpPr>
          <p:nvPr>
            <p:ph type="body" sz="quarter" idx="24"/>
          </p:nvPr>
        </p:nvSpPr>
        <p:spPr>
          <a:xfrm>
            <a:off x="898525" y="2768599"/>
            <a:ext cx="4695825" cy="2513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Text Placeholder 6">
            <a:extLst>
              <a:ext uri="{FF2B5EF4-FFF2-40B4-BE49-F238E27FC236}">
                <a16:creationId xmlns:a16="http://schemas.microsoft.com/office/drawing/2014/main" id="{7CFEB89C-3196-997C-32D8-873CDD991C68}"/>
              </a:ext>
            </a:extLst>
          </p:cNvPr>
          <p:cNvSpPr>
            <a:spLocks noGrp="1"/>
          </p:cNvSpPr>
          <p:nvPr>
            <p:ph type="body" sz="quarter" idx="23" hasCustomPrompt="1"/>
          </p:nvPr>
        </p:nvSpPr>
        <p:spPr>
          <a:xfrm>
            <a:off x="6203949" y="1589088"/>
            <a:ext cx="2448599" cy="712787"/>
          </a:xfrm>
        </p:spPr>
        <p:txBody>
          <a:bodyPr anchor="ctr"/>
          <a:lstStyle>
            <a:lvl1pPr algn="r">
              <a:defRPr sz="1200">
                <a:solidFill>
                  <a:schemeClr val="bg1">
                    <a:lumMod val="75000"/>
                  </a:schemeClr>
                </a:solidFill>
              </a:defRPr>
            </a:lvl1pPr>
            <a:lvl2pPr>
              <a:defRPr sz="1400">
                <a:solidFill>
                  <a:schemeClr val="bg1">
                    <a:lumMod val="75000"/>
                  </a:schemeClr>
                </a:solidFill>
              </a:defRPr>
            </a:lvl2pPr>
            <a:lvl3pPr>
              <a:defRPr sz="1200">
                <a:solidFill>
                  <a:schemeClr val="bg1">
                    <a:lumMod val="75000"/>
                  </a:schemeClr>
                </a:solidFill>
              </a:defRPr>
            </a:lvl3pPr>
            <a:lvl4pPr>
              <a:defRPr sz="1100">
                <a:solidFill>
                  <a:schemeClr val="bg1">
                    <a:lumMod val="75000"/>
                  </a:schemeClr>
                </a:solidFill>
              </a:defRPr>
            </a:lvl4pPr>
            <a:lvl5pPr>
              <a:defRPr sz="1100">
                <a:solidFill>
                  <a:schemeClr val="bg1">
                    <a:lumMod val="75000"/>
                  </a:schemeClr>
                </a:solidFill>
              </a:defRPr>
            </a:lvl5pPr>
          </a:lstStyle>
          <a:p>
            <a:pPr lvl="0"/>
            <a:r>
              <a:rPr lang="en-US" err="1"/>
              <a:t>Légende</a:t>
            </a:r>
            <a:endParaRPr lang="fr-FR"/>
          </a:p>
        </p:txBody>
      </p:sp>
      <p:sp>
        <p:nvSpPr>
          <p:cNvPr id="17" name="Chart Placeholder 16">
            <a:extLst>
              <a:ext uri="{FF2B5EF4-FFF2-40B4-BE49-F238E27FC236}">
                <a16:creationId xmlns:a16="http://schemas.microsoft.com/office/drawing/2014/main" id="{0CC9EDCF-AD58-FDCC-321C-17C24484F42C}"/>
              </a:ext>
            </a:extLst>
          </p:cNvPr>
          <p:cNvSpPr>
            <a:spLocks noGrp="1"/>
          </p:cNvSpPr>
          <p:nvPr>
            <p:ph type="chart" sz="quarter" idx="20"/>
          </p:nvPr>
        </p:nvSpPr>
        <p:spPr>
          <a:xfrm>
            <a:off x="6203949" y="2501900"/>
            <a:ext cx="5437188" cy="2779713"/>
          </a:xfrm>
        </p:spPr>
        <p:txBody>
          <a:bodyPr anchor="ctr"/>
          <a:lstStyle>
            <a:lvl1pPr algn="ctr">
              <a:defRPr/>
            </a:lvl1pPr>
          </a:lstStyle>
          <a:p>
            <a:endParaRPr lang="fr-FR"/>
          </a:p>
        </p:txBody>
      </p:sp>
      <p:sp>
        <p:nvSpPr>
          <p:cNvPr id="21" name="Text Placeholder 20">
            <a:extLst>
              <a:ext uri="{FF2B5EF4-FFF2-40B4-BE49-F238E27FC236}">
                <a16:creationId xmlns:a16="http://schemas.microsoft.com/office/drawing/2014/main" id="{17DD9531-BEB9-A091-6FE5-BE1B6AD609CC}"/>
              </a:ext>
              <a:ext uri="{C183D7F6-B498-43B3-948B-1728B52AA6E4}">
                <adec:decorative xmlns:adec="http://schemas.microsoft.com/office/drawing/2017/decorative" val="1"/>
              </a:ext>
            </a:extLst>
          </p:cNvPr>
          <p:cNvSpPr>
            <a:spLocks noGrp="1"/>
          </p:cNvSpPr>
          <p:nvPr>
            <p:ph type="body" sz="quarter" idx="21" hasCustomPrompt="1"/>
          </p:nvPr>
        </p:nvSpPr>
        <p:spPr>
          <a:xfrm>
            <a:off x="8906669" y="1503362"/>
            <a:ext cx="0" cy="1800000"/>
          </a:xfrm>
          <a:prstGeom prst="rect">
            <a:avLst/>
          </a:prstGeom>
          <a:noFill/>
          <a:ln w="12700">
            <a:solidFill>
              <a:schemeClr val="tx2"/>
            </a:solidFill>
          </a:ln>
        </p:spPr>
        <p:txBody>
          <a:bodyPr wrap="square">
            <a:noAutofit/>
          </a:bodyPr>
          <a:lstStyle>
            <a:lvl1pPr>
              <a:defRPr>
                <a:solidFill>
                  <a:schemeClr val="tx2">
                    <a:alpha val="0"/>
                  </a:schemeClr>
                </a:solidFill>
              </a:defRPr>
            </a:lvl1pPr>
            <a:lvl5pPr>
              <a:defRPr/>
            </a:lvl5pPr>
          </a:lstStyle>
          <a:p>
            <a:pPr lvl="0"/>
            <a:r>
              <a:rPr lang="fr-FR"/>
              <a:t>'</a:t>
            </a:r>
          </a:p>
        </p:txBody>
      </p:sp>
      <p:sp>
        <p:nvSpPr>
          <p:cNvPr id="23" name="Text Placeholder 14">
            <a:extLst>
              <a:ext uri="{FF2B5EF4-FFF2-40B4-BE49-F238E27FC236}">
                <a16:creationId xmlns:a16="http://schemas.microsoft.com/office/drawing/2014/main" id="{FD33963E-9E4F-B88A-245F-9EDDDDE10407}"/>
              </a:ext>
            </a:extLst>
          </p:cNvPr>
          <p:cNvSpPr>
            <a:spLocks noGrp="1"/>
          </p:cNvSpPr>
          <p:nvPr>
            <p:ph type="body" sz="quarter" idx="22" hasCustomPrompt="1"/>
          </p:nvPr>
        </p:nvSpPr>
        <p:spPr>
          <a:xfrm>
            <a:off x="8999538" y="1503363"/>
            <a:ext cx="2294611" cy="1316038"/>
          </a:xfrm>
        </p:spPr>
        <p:txBody>
          <a:bodyPr anchor="t"/>
          <a:lstStyle>
            <a:lvl1pPr>
              <a:defRPr sz="4800">
                <a:latin typeface="Marianne Medium" panose="02000000000000000000" pitchFamily="2" charset="0"/>
              </a:defRPr>
            </a:lvl1pPr>
            <a:lvl2pPr>
              <a:defRPr sz="1200">
                <a:solidFill>
                  <a:schemeClr val="bg2"/>
                </a:solidFill>
                <a:latin typeface="Marianne Medium" panose="02000000000000000000" pitchFamily="2" charset="0"/>
              </a:defRPr>
            </a:lvl2pPr>
            <a:lvl3pPr>
              <a:defRPr sz="1200">
                <a:solidFill>
                  <a:schemeClr val="bg2"/>
                </a:solidFill>
                <a:latin typeface="Marianne Medium" panose="02000000000000000000" pitchFamily="2" charset="0"/>
              </a:defRPr>
            </a:lvl3pPr>
            <a:lvl4pPr>
              <a:defRPr sz="1200">
                <a:solidFill>
                  <a:schemeClr val="bg2"/>
                </a:solidFill>
                <a:latin typeface="Marianne Medium" panose="02000000000000000000" pitchFamily="2" charset="0"/>
              </a:defRPr>
            </a:lvl4pPr>
            <a:lvl5pPr>
              <a:defRPr sz="1200">
                <a:solidFill>
                  <a:schemeClr val="bg2"/>
                </a:solidFill>
                <a:latin typeface="Marianne Medium" panose="02000000000000000000" pitchFamily="2" charset="0"/>
              </a:defRPr>
            </a:lvl5pPr>
            <a:lvl6pPr>
              <a:defRPr sz="1200">
                <a:solidFill>
                  <a:schemeClr val="bg2"/>
                </a:solidFill>
                <a:latin typeface="Marianne Medium" panose="02000000000000000000" pitchFamily="2" charset="0"/>
              </a:defRPr>
            </a:lvl6pPr>
            <a:lvl7pPr>
              <a:defRPr sz="1200">
                <a:solidFill>
                  <a:schemeClr val="bg2"/>
                </a:solidFill>
                <a:latin typeface="Marianne Medium" panose="02000000000000000000" pitchFamily="2" charset="0"/>
              </a:defRPr>
            </a:lvl7pPr>
            <a:lvl8pPr>
              <a:defRPr sz="1200">
                <a:solidFill>
                  <a:schemeClr val="bg2"/>
                </a:solidFill>
                <a:latin typeface="Marianne Medium" panose="02000000000000000000" pitchFamily="2" charset="0"/>
              </a:defRPr>
            </a:lvl8pPr>
            <a:lvl9pPr>
              <a:defRPr sz="1200">
                <a:solidFill>
                  <a:schemeClr val="bg2"/>
                </a:solidFill>
                <a:latin typeface="Marianne Medium" panose="02000000000000000000" pitchFamily="2" charset="0"/>
              </a:defRPr>
            </a:lvl9pPr>
          </a:lstStyle>
          <a:p>
            <a:pPr lvl="0"/>
            <a:r>
              <a:rPr lang="en-US"/>
              <a:t>00</a:t>
            </a:r>
          </a:p>
          <a:p>
            <a:pPr lvl="1"/>
            <a:r>
              <a:rPr lang="en-US"/>
              <a:t>Second level</a:t>
            </a:r>
          </a:p>
        </p:txBody>
      </p:sp>
      <p:sp>
        <p:nvSpPr>
          <p:cNvPr id="3" name="Footer Placeholder 1" descr="Titre de la diapositive">
            <a:extLst>
              <a:ext uri="{FF2B5EF4-FFF2-40B4-BE49-F238E27FC236}">
                <a16:creationId xmlns:a16="http://schemas.microsoft.com/office/drawing/2014/main" id="{5C269AD7-3664-F69A-3EC2-0A7C60195920}"/>
              </a:ext>
            </a:extLst>
          </p:cNvPr>
          <p:cNvSpPr>
            <a:spLocks noGrp="1"/>
          </p:cNvSpPr>
          <p:nvPr>
            <p:ph type="ftr" sz="quarter" idx="10"/>
          </p:nvPr>
        </p:nvSpPr>
        <p:spPr>
          <a:xfrm>
            <a:off x="571758" y="6311001"/>
            <a:ext cx="1856549" cy="235134"/>
          </a:xfrm>
        </p:spPr>
        <p:txBody>
          <a:bodyPr/>
          <a:lstStyle>
            <a:lvl1pPr>
              <a:defRPr>
                <a:solidFill>
                  <a:schemeClr val="bg2"/>
                </a:solidFill>
              </a:defRPr>
            </a:lvl1pPr>
          </a:lstStyle>
          <a:p>
            <a:r>
              <a:rPr lang="fr-FR"/>
              <a:t>Titre de la diapositive</a:t>
            </a:r>
          </a:p>
        </p:txBody>
      </p:sp>
      <p:pic>
        <p:nvPicPr>
          <p:cNvPr id="2" name="Graphic 1">
            <a:extLst>
              <a:ext uri="{FF2B5EF4-FFF2-40B4-BE49-F238E27FC236}">
                <a16:creationId xmlns:a16="http://schemas.microsoft.com/office/drawing/2014/main" id="{0EB5FEEF-61D4-E391-E8FC-87AA0A1765B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0332" y="6180224"/>
            <a:ext cx="896649" cy="444679"/>
          </a:xfrm>
          <a:prstGeom prst="rect">
            <a:avLst/>
          </a:prstGeom>
        </p:spPr>
      </p:pic>
    </p:spTree>
    <p:extLst>
      <p:ext uri="{BB962C8B-B14F-4D97-AF65-F5344CB8AC3E}">
        <p14:creationId xmlns:p14="http://schemas.microsoft.com/office/powerpoint/2010/main" val="1468803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Content+Chart">
    <p:bg>
      <p:bgPr>
        <a:solidFill>
          <a:srgbClr val="FFFFFF"/>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C33D1780-CF14-3479-B4FE-FE6AC32544B1}"/>
              </a:ext>
              <a:ext uri="{C183D7F6-B498-43B3-948B-1728B52AA6E4}">
                <adec:decorative xmlns:adec="http://schemas.microsoft.com/office/drawing/2017/decorative" val="1"/>
              </a:ext>
            </a:extLst>
          </p:cNvPr>
          <p:cNvSpPr>
            <a:spLocks noGrp="1"/>
          </p:cNvSpPr>
          <p:nvPr>
            <p:ph type="body" sz="quarter" idx="11" hasCustomPrompt="1"/>
          </p:nvPr>
        </p:nvSpPr>
        <p:spPr>
          <a:xfrm>
            <a:off x="381000" y="849178"/>
            <a:ext cx="387350" cy="387350"/>
          </a:xfrm>
          <a:custGeom>
            <a:avLst/>
            <a:gdLst>
              <a:gd name="connsiteX0" fmla="*/ 364332 w 728664"/>
              <a:gd name="connsiteY0" fmla="*/ 0 h 728664"/>
              <a:gd name="connsiteX1" fmla="*/ 728664 w 728664"/>
              <a:gd name="connsiteY1" fmla="*/ 364332 h 728664"/>
              <a:gd name="connsiteX2" fmla="*/ 364332 w 728664"/>
              <a:gd name="connsiteY2" fmla="*/ 728664 h 728664"/>
              <a:gd name="connsiteX3" fmla="*/ 0 w 728664"/>
              <a:gd name="connsiteY3" fmla="*/ 364332 h 728664"/>
              <a:gd name="connsiteX4" fmla="*/ 364332 w 728664"/>
              <a:gd name="connsiteY4" fmla="*/ 0 h 72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4" h="728664">
                <a:moveTo>
                  <a:pt x="364332" y="0"/>
                </a:moveTo>
                <a:cubicBezTo>
                  <a:pt x="565547" y="0"/>
                  <a:pt x="728664" y="163117"/>
                  <a:pt x="728664" y="364332"/>
                </a:cubicBezTo>
                <a:cubicBezTo>
                  <a:pt x="728664" y="565547"/>
                  <a:pt x="565547" y="728664"/>
                  <a:pt x="364332" y="728664"/>
                </a:cubicBezTo>
                <a:cubicBezTo>
                  <a:pt x="163117" y="728664"/>
                  <a:pt x="0" y="565547"/>
                  <a:pt x="0" y="364332"/>
                </a:cubicBezTo>
                <a:cubicBezTo>
                  <a:pt x="0" y="163117"/>
                  <a:pt x="163117" y="0"/>
                  <a:pt x="364332" y="0"/>
                </a:cubicBezTo>
                <a:close/>
              </a:path>
            </a:pathLst>
          </a:custGeom>
          <a:solidFill>
            <a:schemeClr val="accent6"/>
          </a:solidFill>
        </p:spPr>
        <p:txBody>
          <a:bodyPr vert="horz" wrap="square" lIns="0" tIns="0" rIns="0" bIns="0" rtlCol="0">
            <a:noAutofit/>
          </a:bodyPr>
          <a:lstStyle>
            <a:lvl1pPr>
              <a:defRPr lang="fr-FR" dirty="0">
                <a:solidFill>
                  <a:schemeClr val="tx2">
                    <a:alpha val="0"/>
                  </a:schemeClr>
                </a:solidFill>
              </a:defRPr>
            </a:lvl1pPr>
          </a:lstStyle>
          <a:p>
            <a:pPr lvl="0"/>
            <a:r>
              <a:rPr lang="fr-FR"/>
              <a:t>'</a:t>
            </a:r>
          </a:p>
        </p:txBody>
      </p:sp>
      <p:sp>
        <p:nvSpPr>
          <p:cNvPr id="6" name="Title 3">
            <a:extLst>
              <a:ext uri="{FF2B5EF4-FFF2-40B4-BE49-F238E27FC236}">
                <a16:creationId xmlns:a16="http://schemas.microsoft.com/office/drawing/2014/main" id="{CB183AF7-879A-2AFA-21DC-289DBC689597}"/>
              </a:ext>
            </a:extLst>
          </p:cNvPr>
          <p:cNvSpPr>
            <a:spLocks noGrp="1"/>
          </p:cNvSpPr>
          <p:nvPr>
            <p:ph type="title"/>
          </p:nvPr>
        </p:nvSpPr>
        <p:spPr>
          <a:xfrm>
            <a:off x="897845" y="380072"/>
            <a:ext cx="4697186" cy="1325563"/>
          </a:xfrm>
        </p:spPr>
        <p:txBody>
          <a:bodyPr anchor="ctr"/>
          <a:lstStyle>
            <a:lvl1pPr>
              <a:defRPr lang="fr-FR" sz="5400" kern="1200" spc="-20" dirty="0">
                <a:solidFill>
                  <a:schemeClr val="bg2"/>
                </a:solidFill>
                <a:latin typeface="+mj-lt"/>
                <a:ea typeface="+mn-ea"/>
                <a:cs typeface="+mn-cs"/>
              </a:defRPr>
            </a:lvl1pPr>
          </a:lstStyle>
          <a:p>
            <a:pPr marL="0" lvl="0" indent="0" algn="l" defTabSz="914400" rtl="0" eaLnBrk="1" latinLnBrk="0" hangingPunct="1">
              <a:lnSpc>
                <a:spcPct val="90000"/>
              </a:lnSpc>
              <a:spcBef>
                <a:spcPts val="0"/>
              </a:spcBef>
              <a:spcAft>
                <a:spcPts val="1200"/>
              </a:spcAft>
              <a:buFont typeface="Marianne" panose="02000000000000000000" pitchFamily="2" charset="0"/>
              <a:buNone/>
            </a:pPr>
            <a:r>
              <a:rPr lang="en-US"/>
              <a:t>Click to edit</a:t>
            </a:r>
            <a:endParaRPr lang="fr-FR"/>
          </a:p>
        </p:txBody>
      </p:sp>
      <p:sp>
        <p:nvSpPr>
          <p:cNvPr id="7" name="Text Placeholder 9">
            <a:extLst>
              <a:ext uri="{FF2B5EF4-FFF2-40B4-BE49-F238E27FC236}">
                <a16:creationId xmlns:a16="http://schemas.microsoft.com/office/drawing/2014/main" id="{CD706AA7-5A5B-17DB-0FE9-28DF9E7E86E2}"/>
              </a:ext>
            </a:extLst>
          </p:cNvPr>
          <p:cNvSpPr>
            <a:spLocks noGrp="1"/>
          </p:cNvSpPr>
          <p:nvPr>
            <p:ph type="body" sz="quarter" idx="24"/>
          </p:nvPr>
        </p:nvSpPr>
        <p:spPr>
          <a:xfrm>
            <a:off x="898525" y="1869439"/>
            <a:ext cx="4695825" cy="3947159"/>
          </a:xfrm>
        </p:spPr>
        <p:txBody>
          <a:bodyPr/>
          <a:lstStyle>
            <a:lvl2pPr>
              <a:defRPr lang="en-US" sz="2400" kern="1200" spc="-20" dirty="0">
                <a:solidFill>
                  <a:schemeClr val="accent6"/>
                </a:solidFill>
                <a:latin typeface="+mn-lt"/>
                <a:ea typeface="+mn-ea"/>
                <a:cs typeface="+mn-cs"/>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Picture Placeholder 3">
            <a:extLst>
              <a:ext uri="{FF2B5EF4-FFF2-40B4-BE49-F238E27FC236}">
                <a16:creationId xmlns:a16="http://schemas.microsoft.com/office/drawing/2014/main" id="{E03875C6-8834-F3EC-0C6F-03493468ACBC}"/>
              </a:ext>
            </a:extLst>
          </p:cNvPr>
          <p:cNvSpPr>
            <a:spLocks noGrp="1"/>
          </p:cNvSpPr>
          <p:nvPr>
            <p:ph type="pic" sz="quarter" idx="41"/>
          </p:nvPr>
        </p:nvSpPr>
        <p:spPr>
          <a:xfrm>
            <a:off x="6203950" y="0"/>
            <a:ext cx="5988048" cy="5816599"/>
          </a:xfrm>
          <a:custGeom>
            <a:avLst/>
            <a:gdLst>
              <a:gd name="connsiteX0" fmla="*/ 977798 w 5988048"/>
              <a:gd name="connsiteY0" fmla="*/ 0 h 5816599"/>
              <a:gd name="connsiteX1" fmla="*/ 5988048 w 5988048"/>
              <a:gd name="connsiteY1" fmla="*/ 0 h 5816599"/>
              <a:gd name="connsiteX2" fmla="*/ 5988048 w 5988048"/>
              <a:gd name="connsiteY2" fmla="*/ 5317928 h 5816599"/>
              <a:gd name="connsiteX3" fmla="*/ 5954698 w 5988048"/>
              <a:gd name="connsiteY3" fmla="*/ 5349988 h 5816599"/>
              <a:gd name="connsiteX4" fmla="*/ 5129858 w 5988048"/>
              <a:gd name="connsiteY4" fmla="*/ 5725478 h 5816599"/>
              <a:gd name="connsiteX5" fmla="*/ 4132887 w 5988048"/>
              <a:gd name="connsiteY5" fmla="*/ 5810952 h 5816599"/>
              <a:gd name="connsiteX6" fmla="*/ 3800853 w 5988048"/>
              <a:gd name="connsiteY6" fmla="*/ 5816599 h 5816599"/>
              <a:gd name="connsiteX7" fmla="*/ 3800789 w 5988048"/>
              <a:gd name="connsiteY7" fmla="*/ 5816599 h 5816599"/>
              <a:gd name="connsiteX8" fmla="*/ 3468755 w 5988048"/>
              <a:gd name="connsiteY8" fmla="*/ 5811044 h 5816599"/>
              <a:gd name="connsiteX9" fmla="*/ 2471784 w 5988048"/>
              <a:gd name="connsiteY9" fmla="*/ 5725478 h 5816599"/>
              <a:gd name="connsiteX10" fmla="*/ 1435926 w 5988048"/>
              <a:gd name="connsiteY10" fmla="*/ 5126243 h 5816599"/>
              <a:gd name="connsiteX11" fmla="*/ 116628 w 5988048"/>
              <a:gd name="connsiteY11" fmla="*/ 2836109 h 5816599"/>
              <a:gd name="connsiteX12" fmla="*/ 116628 w 5988048"/>
              <a:gd name="connsiteY12" fmla="*/ 1641437 h 5816599"/>
              <a:gd name="connsiteX13" fmla="*/ 784436 w 5988048"/>
              <a:gd name="connsiteY13" fmla="*/ 304505 h 581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88048" h="5816599">
                <a:moveTo>
                  <a:pt x="977798" y="0"/>
                </a:moveTo>
                <a:lnTo>
                  <a:pt x="5988048" y="0"/>
                </a:lnTo>
                <a:lnTo>
                  <a:pt x="5988048" y="5317928"/>
                </a:lnTo>
                <a:lnTo>
                  <a:pt x="5954698" y="5349988"/>
                </a:lnTo>
                <a:cubicBezTo>
                  <a:pt x="5723856" y="5551247"/>
                  <a:pt x="5437398" y="5682887"/>
                  <a:pt x="5129858" y="5725478"/>
                </a:cubicBezTo>
                <a:cubicBezTo>
                  <a:pt x="4797928" y="5771286"/>
                  <a:pt x="4465164" y="5799638"/>
                  <a:pt x="4132887" y="5810952"/>
                </a:cubicBezTo>
                <a:lnTo>
                  <a:pt x="3800853" y="5816599"/>
                </a:lnTo>
                <a:lnTo>
                  <a:pt x="3800789" y="5816599"/>
                </a:lnTo>
                <a:lnTo>
                  <a:pt x="3468755" y="5811044"/>
                </a:lnTo>
                <a:cubicBezTo>
                  <a:pt x="3136478" y="5799793"/>
                  <a:pt x="2803713" y="5771410"/>
                  <a:pt x="2471784" y="5725478"/>
                </a:cubicBezTo>
                <a:cubicBezTo>
                  <a:pt x="2061897" y="5668690"/>
                  <a:pt x="1689320" y="5453593"/>
                  <a:pt x="1435926" y="5126243"/>
                </a:cubicBezTo>
                <a:cubicBezTo>
                  <a:pt x="898269" y="4431593"/>
                  <a:pt x="452231" y="3661997"/>
                  <a:pt x="116628" y="2836109"/>
                </a:cubicBezTo>
                <a:cubicBezTo>
                  <a:pt x="-38876" y="2453292"/>
                  <a:pt x="-38876" y="2024254"/>
                  <a:pt x="116628" y="1641437"/>
                </a:cubicBezTo>
                <a:cubicBezTo>
                  <a:pt x="305404" y="1176875"/>
                  <a:pt x="529124" y="730125"/>
                  <a:pt x="784436" y="304505"/>
                </a:cubicBez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ctr">
            <a:noAutofit/>
          </a:bodyPr>
          <a:lstStyle>
            <a:lvl1pPr algn="ctr">
              <a:defRPr lang="fr-FR" sz="1800">
                <a:solidFill>
                  <a:schemeClr val="bg1"/>
                </a:solidFill>
              </a:defRPr>
            </a:lvl1pPr>
          </a:lstStyle>
          <a:p>
            <a:pPr lvl="0" algn="ctr"/>
            <a:endParaRPr lang="fr-FR"/>
          </a:p>
        </p:txBody>
      </p:sp>
      <p:sp>
        <p:nvSpPr>
          <p:cNvPr id="2" name="Footer Placeholder 1" descr="Titre de la diapositive">
            <a:extLst>
              <a:ext uri="{FF2B5EF4-FFF2-40B4-BE49-F238E27FC236}">
                <a16:creationId xmlns:a16="http://schemas.microsoft.com/office/drawing/2014/main" id="{8504B1BE-656C-15EC-C1A8-C1092462569B}"/>
              </a:ext>
            </a:extLst>
          </p:cNvPr>
          <p:cNvSpPr>
            <a:spLocks noGrp="1"/>
          </p:cNvSpPr>
          <p:nvPr>
            <p:ph type="ftr" sz="quarter" idx="10"/>
          </p:nvPr>
        </p:nvSpPr>
        <p:spPr>
          <a:xfrm>
            <a:off x="571758" y="6311001"/>
            <a:ext cx="1856549" cy="235134"/>
          </a:xfrm>
        </p:spPr>
        <p:txBody>
          <a:bodyPr/>
          <a:lstStyle>
            <a:lvl1pPr>
              <a:defRPr>
                <a:solidFill>
                  <a:schemeClr val="bg2"/>
                </a:solidFill>
              </a:defRPr>
            </a:lvl1pPr>
          </a:lstStyle>
          <a:p>
            <a:r>
              <a:rPr lang="fr-FR"/>
              <a:t>Titre de la diapositive</a:t>
            </a:r>
          </a:p>
        </p:txBody>
      </p:sp>
      <p:pic>
        <p:nvPicPr>
          <p:cNvPr id="5" name="Graphic 4">
            <a:extLst>
              <a:ext uri="{FF2B5EF4-FFF2-40B4-BE49-F238E27FC236}">
                <a16:creationId xmlns:a16="http://schemas.microsoft.com/office/drawing/2014/main" id="{091FA749-0AB6-BAA9-E7E8-FE1C86D77DD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0332" y="6180224"/>
            <a:ext cx="896649" cy="444679"/>
          </a:xfrm>
          <a:prstGeom prst="rect">
            <a:avLst/>
          </a:prstGeom>
        </p:spPr>
      </p:pic>
    </p:spTree>
    <p:extLst>
      <p:ext uri="{BB962C8B-B14F-4D97-AF65-F5344CB8AC3E}">
        <p14:creationId xmlns:p14="http://schemas.microsoft.com/office/powerpoint/2010/main" val="12863449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Content+Chart">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34EF12B4-AA43-4053-A66C-946FE6834488}"/>
              </a:ext>
            </a:extLst>
          </p:cNvPr>
          <p:cNvSpPr>
            <a:spLocks noGrp="1"/>
          </p:cNvSpPr>
          <p:nvPr>
            <p:ph type="title" hasCustomPrompt="1"/>
          </p:nvPr>
        </p:nvSpPr>
        <p:spPr>
          <a:xfrm>
            <a:off x="907256" y="574675"/>
            <a:ext cx="5079208" cy="1463935"/>
          </a:xfrm>
        </p:spPr>
        <p:txBody>
          <a:bodyPr anchor="t"/>
          <a:lstStyle>
            <a:lvl1pPr>
              <a:defRPr sz="5400" spc="-20">
                <a:solidFill>
                  <a:schemeClr val="bg2"/>
                </a:solidFill>
              </a:defRPr>
            </a:lvl1pPr>
          </a:lstStyle>
          <a:p>
            <a:r>
              <a:rPr lang="en-US"/>
              <a:t>Click to edit title</a:t>
            </a:r>
            <a:endParaRPr lang="fr-FR"/>
          </a:p>
        </p:txBody>
      </p:sp>
      <p:sp>
        <p:nvSpPr>
          <p:cNvPr id="2" name="Text Placeholder 14">
            <a:extLst>
              <a:ext uri="{FF2B5EF4-FFF2-40B4-BE49-F238E27FC236}">
                <a16:creationId xmlns:a16="http://schemas.microsoft.com/office/drawing/2014/main" id="{9DF51427-88DB-D49F-5F03-7036FB8CA384}"/>
              </a:ext>
            </a:extLst>
          </p:cNvPr>
          <p:cNvSpPr>
            <a:spLocks noGrp="1"/>
          </p:cNvSpPr>
          <p:nvPr>
            <p:ph type="body" sz="quarter" idx="42"/>
          </p:nvPr>
        </p:nvSpPr>
        <p:spPr>
          <a:xfrm>
            <a:off x="6203950" y="574675"/>
            <a:ext cx="5437188" cy="1463935"/>
          </a:xfrm>
        </p:spPr>
        <p:txBody>
          <a:bodyPr anchor="t"/>
          <a:lstStyle>
            <a:lvl1pPr>
              <a:lnSpc>
                <a:spcPct val="90000"/>
              </a:lnSpc>
              <a:spcAft>
                <a:spcPts val="0"/>
              </a:spcAft>
              <a:defRPr sz="2000" b="1">
                <a:solidFill>
                  <a:schemeClr val="bg2"/>
                </a:solidFill>
                <a:latin typeface="+mj-lt"/>
              </a:defRPr>
            </a:lvl1pPr>
            <a:lvl2pPr>
              <a:lnSpc>
                <a:spcPct val="90000"/>
              </a:lnSpc>
              <a:spcAft>
                <a:spcPts val="0"/>
              </a:spcAft>
              <a:defRPr sz="2000">
                <a:solidFill>
                  <a:schemeClr val="bg2"/>
                </a:solidFill>
                <a:latin typeface="+mj-lt"/>
              </a:defRPr>
            </a:lvl2pPr>
            <a:lvl3pPr>
              <a:lnSpc>
                <a:spcPct val="90000"/>
              </a:lnSpc>
              <a:spcAft>
                <a:spcPts val="0"/>
              </a:spcAft>
              <a:defRPr sz="2000">
                <a:solidFill>
                  <a:schemeClr val="bg2"/>
                </a:solidFill>
                <a:latin typeface="+mj-lt"/>
              </a:defRPr>
            </a:lvl3pPr>
            <a:lvl4pPr>
              <a:lnSpc>
                <a:spcPct val="90000"/>
              </a:lnSpc>
              <a:spcAft>
                <a:spcPts val="0"/>
              </a:spcAft>
              <a:defRPr sz="2000">
                <a:solidFill>
                  <a:schemeClr val="bg2"/>
                </a:solidFill>
                <a:latin typeface="+mj-lt"/>
              </a:defRPr>
            </a:lvl4pPr>
            <a:lvl5pPr>
              <a:lnSpc>
                <a:spcPct val="90000"/>
              </a:lnSpc>
              <a:spcAft>
                <a:spcPts val="0"/>
              </a:spcAft>
              <a:defRPr sz="2000">
                <a:solidFill>
                  <a:schemeClr val="bg2"/>
                </a:solidFill>
                <a:latin typeface="+mj-lt"/>
              </a:defRPr>
            </a:lvl5pPr>
            <a:lvl6pPr>
              <a:lnSpc>
                <a:spcPct val="90000"/>
              </a:lnSpc>
              <a:spcAft>
                <a:spcPts val="0"/>
              </a:spcAft>
              <a:defRPr sz="2000">
                <a:solidFill>
                  <a:schemeClr val="bg2"/>
                </a:solidFill>
                <a:latin typeface="+mj-lt"/>
              </a:defRPr>
            </a:lvl6pPr>
            <a:lvl7pPr>
              <a:lnSpc>
                <a:spcPct val="90000"/>
              </a:lnSpc>
              <a:spcAft>
                <a:spcPts val="0"/>
              </a:spcAft>
              <a:defRPr sz="2000">
                <a:solidFill>
                  <a:schemeClr val="bg2"/>
                </a:solidFill>
                <a:latin typeface="+mj-lt"/>
              </a:defRPr>
            </a:lvl7pPr>
            <a:lvl8pPr>
              <a:lnSpc>
                <a:spcPct val="90000"/>
              </a:lnSpc>
              <a:spcAft>
                <a:spcPts val="0"/>
              </a:spcAft>
              <a:defRPr sz="2000">
                <a:solidFill>
                  <a:schemeClr val="bg2"/>
                </a:solidFill>
                <a:latin typeface="+mj-lt"/>
              </a:defRPr>
            </a:lvl8pPr>
            <a:lvl9pPr>
              <a:lnSpc>
                <a:spcPct val="90000"/>
              </a:lnSpc>
              <a:spcAft>
                <a:spcPts val="0"/>
              </a:spcAft>
              <a:defRPr sz="2000">
                <a:solidFill>
                  <a:schemeClr val="bg2"/>
                </a:solidFill>
                <a:latin typeface="+mj-lt"/>
              </a:defRPr>
            </a:lvl9pPr>
          </a:lstStyle>
          <a:p>
            <a:pPr lvl="0"/>
            <a:r>
              <a:rPr lang="en-US"/>
              <a:t>Click to edit Master text styles</a:t>
            </a:r>
          </a:p>
        </p:txBody>
      </p:sp>
      <p:sp>
        <p:nvSpPr>
          <p:cNvPr id="33" name="Text Placeholder 14">
            <a:extLst>
              <a:ext uri="{FF2B5EF4-FFF2-40B4-BE49-F238E27FC236}">
                <a16:creationId xmlns:a16="http://schemas.microsoft.com/office/drawing/2014/main" id="{529BF562-98DD-315E-A97B-ECF8465E73E8}"/>
              </a:ext>
            </a:extLst>
          </p:cNvPr>
          <p:cNvSpPr>
            <a:spLocks noGrp="1"/>
          </p:cNvSpPr>
          <p:nvPr>
            <p:ph type="body" sz="quarter" idx="43"/>
          </p:nvPr>
        </p:nvSpPr>
        <p:spPr>
          <a:xfrm>
            <a:off x="839479" y="2420079"/>
            <a:ext cx="3292298" cy="3295782"/>
          </a:xfrm>
          <a:prstGeom prst="roundRect">
            <a:avLst/>
          </a:prstGeom>
          <a:solidFill>
            <a:schemeClr val="accent2">
              <a:lumMod val="40000"/>
              <a:lumOff val="60000"/>
            </a:schemeClr>
          </a:solidFill>
        </p:spPr>
        <p:txBody>
          <a:bodyPr lIns="360000" tIns="216000" rIns="180000" anchor="t"/>
          <a:lstStyle>
            <a:lvl1pPr>
              <a:lnSpc>
                <a:spcPct val="100000"/>
              </a:lnSpc>
              <a:spcAft>
                <a:spcPts val="2400"/>
              </a:spcAft>
              <a:defRPr sz="1800" b="1">
                <a:solidFill>
                  <a:schemeClr val="tx2"/>
                </a:solidFill>
                <a:latin typeface="+mj-lt"/>
              </a:defRPr>
            </a:lvl1pPr>
            <a:lvl2pPr>
              <a:lnSpc>
                <a:spcPct val="100000"/>
              </a:lnSpc>
              <a:spcAft>
                <a:spcPts val="0"/>
              </a:spcAft>
              <a:defRPr sz="1200">
                <a:solidFill>
                  <a:schemeClr val="bg2"/>
                </a:solidFill>
                <a:latin typeface="Marianne" panose="02000000000000000000" pitchFamily="2" charset="0"/>
              </a:defRPr>
            </a:lvl2pPr>
            <a:lvl3pPr>
              <a:lnSpc>
                <a:spcPct val="100000"/>
              </a:lnSpc>
              <a:spcAft>
                <a:spcPts val="0"/>
              </a:spcAft>
              <a:defRPr sz="1200">
                <a:solidFill>
                  <a:schemeClr val="bg2"/>
                </a:solidFill>
                <a:latin typeface="Marianne" panose="02000000000000000000" pitchFamily="2" charset="0"/>
              </a:defRPr>
            </a:lvl3pPr>
            <a:lvl4pPr>
              <a:lnSpc>
                <a:spcPct val="100000"/>
              </a:lnSpc>
              <a:spcAft>
                <a:spcPts val="0"/>
              </a:spcAft>
              <a:defRPr sz="1200">
                <a:solidFill>
                  <a:schemeClr val="bg2"/>
                </a:solidFill>
                <a:latin typeface="Marianne" panose="02000000000000000000" pitchFamily="2" charset="0"/>
              </a:defRPr>
            </a:lvl4pPr>
            <a:lvl5pPr>
              <a:lnSpc>
                <a:spcPct val="100000"/>
              </a:lnSpc>
              <a:spcAft>
                <a:spcPts val="0"/>
              </a:spcAft>
              <a:defRPr sz="1200">
                <a:solidFill>
                  <a:schemeClr val="bg2"/>
                </a:solidFill>
                <a:latin typeface="Marianne" panose="02000000000000000000" pitchFamily="2" charset="0"/>
              </a:defRPr>
            </a:lvl5pPr>
            <a:lvl6pPr>
              <a:lnSpc>
                <a:spcPct val="100000"/>
              </a:lnSpc>
              <a:spcAft>
                <a:spcPts val="0"/>
              </a:spcAft>
              <a:defRPr sz="1200">
                <a:solidFill>
                  <a:schemeClr val="bg2"/>
                </a:solidFill>
                <a:latin typeface="Marianne" panose="02000000000000000000" pitchFamily="2" charset="0"/>
              </a:defRPr>
            </a:lvl6pPr>
            <a:lvl7pPr>
              <a:lnSpc>
                <a:spcPct val="100000"/>
              </a:lnSpc>
              <a:spcAft>
                <a:spcPts val="0"/>
              </a:spcAft>
              <a:defRPr sz="1200">
                <a:solidFill>
                  <a:schemeClr val="bg2"/>
                </a:solidFill>
                <a:latin typeface="Marianne" panose="02000000000000000000" pitchFamily="2" charset="0"/>
              </a:defRPr>
            </a:lvl7pPr>
            <a:lvl8pPr>
              <a:lnSpc>
                <a:spcPct val="100000"/>
              </a:lnSpc>
              <a:spcAft>
                <a:spcPts val="0"/>
              </a:spcAft>
              <a:defRPr sz="1200">
                <a:solidFill>
                  <a:schemeClr val="bg2"/>
                </a:solidFill>
                <a:latin typeface="Marianne" panose="02000000000000000000" pitchFamily="2" charset="0"/>
              </a:defRPr>
            </a:lvl8pPr>
            <a:lvl9pPr>
              <a:lnSpc>
                <a:spcPct val="100000"/>
              </a:lnSpc>
              <a:spcAft>
                <a:spcPts val="0"/>
              </a:spcAft>
              <a:defRPr sz="1200">
                <a:solidFill>
                  <a:schemeClr val="bg2"/>
                </a:solidFill>
                <a:latin typeface="Marianne" panose="02000000000000000000"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r-FR"/>
          </a:p>
        </p:txBody>
      </p:sp>
      <p:sp>
        <p:nvSpPr>
          <p:cNvPr id="40" name="Text Placeholder 14">
            <a:extLst>
              <a:ext uri="{FF2B5EF4-FFF2-40B4-BE49-F238E27FC236}">
                <a16:creationId xmlns:a16="http://schemas.microsoft.com/office/drawing/2014/main" id="{C28AA431-B134-94DB-ED63-4881847241B2}"/>
              </a:ext>
              <a:ext uri="{C183D7F6-B498-43B3-948B-1728B52AA6E4}">
                <adec:decorative xmlns:adec="http://schemas.microsoft.com/office/drawing/2017/decorative" val="1"/>
              </a:ext>
            </a:extLst>
          </p:cNvPr>
          <p:cNvSpPr>
            <a:spLocks noGrp="1"/>
          </p:cNvSpPr>
          <p:nvPr>
            <p:ph type="body" sz="quarter" idx="46"/>
          </p:nvPr>
        </p:nvSpPr>
        <p:spPr>
          <a:xfrm>
            <a:off x="534489" y="2767024"/>
            <a:ext cx="609980" cy="609980"/>
          </a:xfrm>
          <a:prstGeom prst="ellipse">
            <a:avLst/>
          </a:prstGeom>
          <a:solidFill>
            <a:schemeClr val="accent2"/>
          </a:solidFill>
        </p:spPr>
        <p:txBody>
          <a:bodyPr anchor="ctr"/>
          <a:lstStyle>
            <a:lvl1pPr algn="ctr">
              <a:lnSpc>
                <a:spcPct val="100000"/>
              </a:lnSpc>
              <a:spcAft>
                <a:spcPts val="0"/>
              </a:spcAft>
              <a:defRPr sz="3800">
                <a:solidFill>
                  <a:schemeClr val="accent3">
                    <a:alpha val="0"/>
                  </a:schemeClr>
                </a:solidFill>
                <a:latin typeface="+mj-lt"/>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endParaRPr lang="en-US"/>
          </a:p>
        </p:txBody>
      </p:sp>
      <p:sp>
        <p:nvSpPr>
          <p:cNvPr id="41" name="Picture Placeholder 12">
            <a:extLst>
              <a:ext uri="{FF2B5EF4-FFF2-40B4-BE49-F238E27FC236}">
                <a16:creationId xmlns:a16="http://schemas.microsoft.com/office/drawing/2014/main" id="{03E6A5B2-F702-AF15-CE11-C2A18E95FB69}"/>
              </a:ext>
            </a:extLst>
          </p:cNvPr>
          <p:cNvSpPr>
            <a:spLocks noGrp="1"/>
          </p:cNvSpPr>
          <p:nvPr>
            <p:ph type="pic" sz="quarter" idx="47" hasCustomPrompt="1"/>
          </p:nvPr>
        </p:nvSpPr>
        <p:spPr>
          <a:xfrm>
            <a:off x="582692" y="2815228"/>
            <a:ext cx="513574" cy="513572"/>
          </a:xfrm>
          <a:prstGeom prst="ellipse">
            <a:avLst/>
          </a:prstGeom>
        </p:spPr>
        <p:txBody>
          <a:bodyPr anchor="ctr"/>
          <a:lstStyle>
            <a:lvl1pPr algn="ctr">
              <a:defRPr sz="800"/>
            </a:lvl1pPr>
          </a:lstStyle>
          <a:p>
            <a:r>
              <a:rPr lang="fr-FR"/>
              <a:t>`Picto</a:t>
            </a:r>
          </a:p>
        </p:txBody>
      </p:sp>
      <p:sp>
        <p:nvSpPr>
          <p:cNvPr id="36" name="Text Placeholder 14">
            <a:extLst>
              <a:ext uri="{FF2B5EF4-FFF2-40B4-BE49-F238E27FC236}">
                <a16:creationId xmlns:a16="http://schemas.microsoft.com/office/drawing/2014/main" id="{381EAFF9-5B77-0ACC-8C35-C4C8E87F1C73}"/>
              </a:ext>
            </a:extLst>
          </p:cNvPr>
          <p:cNvSpPr>
            <a:spLocks noGrp="1"/>
          </p:cNvSpPr>
          <p:nvPr>
            <p:ph type="body" sz="quarter" idx="44"/>
          </p:nvPr>
        </p:nvSpPr>
        <p:spPr>
          <a:xfrm>
            <a:off x="4614951" y="2420079"/>
            <a:ext cx="3292298" cy="3295782"/>
          </a:xfrm>
          <a:prstGeom prst="roundRect">
            <a:avLst/>
          </a:prstGeom>
          <a:solidFill>
            <a:schemeClr val="accent4">
              <a:lumMod val="20000"/>
              <a:lumOff val="80000"/>
            </a:schemeClr>
          </a:solidFill>
        </p:spPr>
        <p:txBody>
          <a:bodyPr lIns="360000" tIns="216000" rIns="180000" anchor="t"/>
          <a:lstStyle>
            <a:lvl1pPr>
              <a:lnSpc>
                <a:spcPct val="100000"/>
              </a:lnSpc>
              <a:spcAft>
                <a:spcPts val="2400"/>
              </a:spcAft>
              <a:defRPr sz="1800" b="1">
                <a:solidFill>
                  <a:schemeClr val="tx2"/>
                </a:solidFill>
                <a:latin typeface="+mj-lt"/>
              </a:defRPr>
            </a:lvl1pPr>
            <a:lvl2pPr>
              <a:lnSpc>
                <a:spcPct val="100000"/>
              </a:lnSpc>
              <a:spcAft>
                <a:spcPts val="0"/>
              </a:spcAft>
              <a:defRPr sz="1200">
                <a:solidFill>
                  <a:schemeClr val="bg2"/>
                </a:solidFill>
                <a:latin typeface="Marianne" panose="02000000000000000000" pitchFamily="2" charset="0"/>
              </a:defRPr>
            </a:lvl2pPr>
            <a:lvl3pPr>
              <a:lnSpc>
                <a:spcPct val="100000"/>
              </a:lnSpc>
              <a:spcAft>
                <a:spcPts val="0"/>
              </a:spcAft>
              <a:defRPr sz="1200">
                <a:solidFill>
                  <a:schemeClr val="bg2"/>
                </a:solidFill>
                <a:latin typeface="Marianne" panose="02000000000000000000" pitchFamily="2" charset="0"/>
              </a:defRPr>
            </a:lvl3pPr>
            <a:lvl4pPr>
              <a:lnSpc>
                <a:spcPct val="100000"/>
              </a:lnSpc>
              <a:spcAft>
                <a:spcPts val="0"/>
              </a:spcAft>
              <a:defRPr sz="1200">
                <a:solidFill>
                  <a:schemeClr val="bg2"/>
                </a:solidFill>
                <a:latin typeface="Marianne" panose="02000000000000000000" pitchFamily="2" charset="0"/>
              </a:defRPr>
            </a:lvl4pPr>
            <a:lvl5pPr>
              <a:lnSpc>
                <a:spcPct val="100000"/>
              </a:lnSpc>
              <a:spcAft>
                <a:spcPts val="0"/>
              </a:spcAft>
              <a:defRPr sz="1200">
                <a:solidFill>
                  <a:schemeClr val="bg2"/>
                </a:solidFill>
                <a:latin typeface="Marianne" panose="02000000000000000000" pitchFamily="2" charset="0"/>
              </a:defRPr>
            </a:lvl5pPr>
            <a:lvl6pPr>
              <a:lnSpc>
                <a:spcPct val="100000"/>
              </a:lnSpc>
              <a:spcAft>
                <a:spcPts val="0"/>
              </a:spcAft>
              <a:defRPr sz="1200">
                <a:solidFill>
                  <a:schemeClr val="bg2"/>
                </a:solidFill>
                <a:latin typeface="Marianne" panose="02000000000000000000" pitchFamily="2" charset="0"/>
              </a:defRPr>
            </a:lvl6pPr>
            <a:lvl7pPr>
              <a:lnSpc>
                <a:spcPct val="100000"/>
              </a:lnSpc>
              <a:spcAft>
                <a:spcPts val="0"/>
              </a:spcAft>
              <a:defRPr sz="1200">
                <a:solidFill>
                  <a:schemeClr val="bg2"/>
                </a:solidFill>
                <a:latin typeface="Marianne" panose="02000000000000000000" pitchFamily="2" charset="0"/>
              </a:defRPr>
            </a:lvl7pPr>
            <a:lvl8pPr>
              <a:lnSpc>
                <a:spcPct val="100000"/>
              </a:lnSpc>
              <a:spcAft>
                <a:spcPts val="0"/>
              </a:spcAft>
              <a:defRPr sz="1200">
                <a:solidFill>
                  <a:schemeClr val="bg2"/>
                </a:solidFill>
                <a:latin typeface="Marianne" panose="02000000000000000000" pitchFamily="2" charset="0"/>
              </a:defRPr>
            </a:lvl8pPr>
            <a:lvl9pPr>
              <a:lnSpc>
                <a:spcPct val="100000"/>
              </a:lnSpc>
              <a:spcAft>
                <a:spcPts val="0"/>
              </a:spcAft>
              <a:defRPr sz="1200">
                <a:solidFill>
                  <a:schemeClr val="bg2"/>
                </a:solidFill>
                <a:latin typeface="Marianne" panose="02000000000000000000"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r-FR"/>
          </a:p>
        </p:txBody>
      </p:sp>
      <p:sp>
        <p:nvSpPr>
          <p:cNvPr id="4" name="Text Placeholder 14">
            <a:extLst>
              <a:ext uri="{FF2B5EF4-FFF2-40B4-BE49-F238E27FC236}">
                <a16:creationId xmlns:a16="http://schemas.microsoft.com/office/drawing/2014/main" id="{EF606C3A-EBE4-E88B-EF63-58F588497BEF}"/>
              </a:ext>
              <a:ext uri="{C183D7F6-B498-43B3-948B-1728B52AA6E4}">
                <adec:decorative xmlns:adec="http://schemas.microsoft.com/office/drawing/2017/decorative" val="1"/>
              </a:ext>
            </a:extLst>
          </p:cNvPr>
          <p:cNvSpPr>
            <a:spLocks noGrp="1"/>
          </p:cNvSpPr>
          <p:nvPr>
            <p:ph type="body" sz="quarter" idx="50"/>
          </p:nvPr>
        </p:nvSpPr>
        <p:spPr>
          <a:xfrm>
            <a:off x="4309961" y="2767024"/>
            <a:ext cx="609980" cy="609980"/>
          </a:xfrm>
          <a:prstGeom prst="ellipse">
            <a:avLst/>
          </a:prstGeom>
          <a:solidFill>
            <a:schemeClr val="accent4"/>
          </a:solidFill>
        </p:spPr>
        <p:txBody>
          <a:bodyPr anchor="ctr"/>
          <a:lstStyle>
            <a:lvl1pPr algn="ctr">
              <a:lnSpc>
                <a:spcPct val="100000"/>
              </a:lnSpc>
              <a:spcAft>
                <a:spcPts val="0"/>
              </a:spcAft>
              <a:defRPr sz="3800">
                <a:solidFill>
                  <a:schemeClr val="accent3">
                    <a:alpha val="0"/>
                  </a:schemeClr>
                </a:solidFill>
                <a:latin typeface="+mj-lt"/>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endParaRPr lang="en-US"/>
          </a:p>
        </p:txBody>
      </p:sp>
      <p:sp>
        <p:nvSpPr>
          <p:cNvPr id="5" name="Picture Placeholder 12">
            <a:extLst>
              <a:ext uri="{FF2B5EF4-FFF2-40B4-BE49-F238E27FC236}">
                <a16:creationId xmlns:a16="http://schemas.microsoft.com/office/drawing/2014/main" id="{A43026DA-1F0C-57E8-84F9-017BDC7BD0ED}"/>
              </a:ext>
            </a:extLst>
          </p:cNvPr>
          <p:cNvSpPr>
            <a:spLocks noGrp="1"/>
          </p:cNvSpPr>
          <p:nvPr>
            <p:ph type="pic" sz="quarter" idx="51" hasCustomPrompt="1"/>
          </p:nvPr>
        </p:nvSpPr>
        <p:spPr>
          <a:xfrm>
            <a:off x="4358164" y="2815228"/>
            <a:ext cx="513574" cy="513572"/>
          </a:xfrm>
          <a:prstGeom prst="ellipse">
            <a:avLst/>
          </a:prstGeom>
        </p:spPr>
        <p:txBody>
          <a:bodyPr anchor="ctr"/>
          <a:lstStyle>
            <a:lvl1pPr algn="ctr">
              <a:defRPr sz="800"/>
            </a:lvl1pPr>
          </a:lstStyle>
          <a:p>
            <a:r>
              <a:rPr lang="fr-FR"/>
              <a:t>`Picto</a:t>
            </a:r>
          </a:p>
        </p:txBody>
      </p:sp>
      <p:sp>
        <p:nvSpPr>
          <p:cNvPr id="37" name="Text Placeholder 14">
            <a:extLst>
              <a:ext uri="{FF2B5EF4-FFF2-40B4-BE49-F238E27FC236}">
                <a16:creationId xmlns:a16="http://schemas.microsoft.com/office/drawing/2014/main" id="{B27D59E6-1616-CEE7-69D6-36B195796693}"/>
              </a:ext>
            </a:extLst>
          </p:cNvPr>
          <p:cNvSpPr>
            <a:spLocks noGrp="1"/>
          </p:cNvSpPr>
          <p:nvPr>
            <p:ph type="body" sz="quarter" idx="45"/>
          </p:nvPr>
        </p:nvSpPr>
        <p:spPr>
          <a:xfrm>
            <a:off x="8391216" y="2420079"/>
            <a:ext cx="3292298" cy="3295782"/>
          </a:xfrm>
          <a:prstGeom prst="roundRect">
            <a:avLst/>
          </a:prstGeom>
          <a:solidFill>
            <a:schemeClr val="accent3">
              <a:lumMod val="20000"/>
              <a:lumOff val="80000"/>
            </a:schemeClr>
          </a:solidFill>
        </p:spPr>
        <p:txBody>
          <a:bodyPr lIns="360000" tIns="216000" rIns="180000" anchor="t"/>
          <a:lstStyle>
            <a:lvl1pPr>
              <a:lnSpc>
                <a:spcPct val="100000"/>
              </a:lnSpc>
              <a:spcAft>
                <a:spcPts val="2400"/>
              </a:spcAft>
              <a:defRPr sz="1800" b="1">
                <a:solidFill>
                  <a:schemeClr val="tx2"/>
                </a:solidFill>
                <a:latin typeface="+mj-lt"/>
              </a:defRPr>
            </a:lvl1pPr>
            <a:lvl2pPr>
              <a:lnSpc>
                <a:spcPct val="100000"/>
              </a:lnSpc>
              <a:spcAft>
                <a:spcPts val="0"/>
              </a:spcAft>
              <a:defRPr sz="1200">
                <a:solidFill>
                  <a:schemeClr val="bg2"/>
                </a:solidFill>
                <a:latin typeface="Marianne" panose="02000000000000000000" pitchFamily="2" charset="0"/>
              </a:defRPr>
            </a:lvl2pPr>
            <a:lvl3pPr>
              <a:lnSpc>
                <a:spcPct val="100000"/>
              </a:lnSpc>
              <a:spcAft>
                <a:spcPts val="0"/>
              </a:spcAft>
              <a:defRPr sz="1200">
                <a:solidFill>
                  <a:schemeClr val="bg2"/>
                </a:solidFill>
                <a:latin typeface="Marianne" panose="02000000000000000000" pitchFamily="2" charset="0"/>
              </a:defRPr>
            </a:lvl3pPr>
            <a:lvl4pPr>
              <a:lnSpc>
                <a:spcPct val="100000"/>
              </a:lnSpc>
              <a:spcAft>
                <a:spcPts val="0"/>
              </a:spcAft>
              <a:defRPr sz="1200">
                <a:solidFill>
                  <a:schemeClr val="bg2"/>
                </a:solidFill>
                <a:latin typeface="Marianne" panose="02000000000000000000" pitchFamily="2" charset="0"/>
              </a:defRPr>
            </a:lvl4pPr>
            <a:lvl5pPr>
              <a:lnSpc>
                <a:spcPct val="100000"/>
              </a:lnSpc>
              <a:spcAft>
                <a:spcPts val="0"/>
              </a:spcAft>
              <a:defRPr sz="1200">
                <a:solidFill>
                  <a:schemeClr val="bg2"/>
                </a:solidFill>
                <a:latin typeface="Marianne" panose="02000000000000000000" pitchFamily="2" charset="0"/>
              </a:defRPr>
            </a:lvl5pPr>
            <a:lvl6pPr>
              <a:lnSpc>
                <a:spcPct val="100000"/>
              </a:lnSpc>
              <a:spcAft>
                <a:spcPts val="0"/>
              </a:spcAft>
              <a:defRPr sz="1200">
                <a:solidFill>
                  <a:schemeClr val="bg2"/>
                </a:solidFill>
                <a:latin typeface="Marianne" panose="02000000000000000000" pitchFamily="2" charset="0"/>
              </a:defRPr>
            </a:lvl6pPr>
            <a:lvl7pPr>
              <a:lnSpc>
                <a:spcPct val="100000"/>
              </a:lnSpc>
              <a:spcAft>
                <a:spcPts val="0"/>
              </a:spcAft>
              <a:defRPr sz="1200">
                <a:solidFill>
                  <a:schemeClr val="bg2"/>
                </a:solidFill>
                <a:latin typeface="Marianne" panose="02000000000000000000" pitchFamily="2" charset="0"/>
              </a:defRPr>
            </a:lvl7pPr>
            <a:lvl8pPr>
              <a:lnSpc>
                <a:spcPct val="100000"/>
              </a:lnSpc>
              <a:spcAft>
                <a:spcPts val="0"/>
              </a:spcAft>
              <a:defRPr sz="1200">
                <a:solidFill>
                  <a:schemeClr val="bg2"/>
                </a:solidFill>
                <a:latin typeface="Marianne" panose="02000000000000000000" pitchFamily="2" charset="0"/>
              </a:defRPr>
            </a:lvl8pPr>
            <a:lvl9pPr>
              <a:lnSpc>
                <a:spcPct val="100000"/>
              </a:lnSpc>
              <a:spcAft>
                <a:spcPts val="0"/>
              </a:spcAft>
              <a:defRPr sz="1200">
                <a:solidFill>
                  <a:schemeClr val="bg2"/>
                </a:solidFill>
                <a:latin typeface="Marianne" panose="02000000000000000000"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r-FR"/>
          </a:p>
        </p:txBody>
      </p:sp>
      <p:sp>
        <p:nvSpPr>
          <p:cNvPr id="42" name="Text Placeholder 14">
            <a:extLst>
              <a:ext uri="{FF2B5EF4-FFF2-40B4-BE49-F238E27FC236}">
                <a16:creationId xmlns:a16="http://schemas.microsoft.com/office/drawing/2014/main" id="{6AE453FD-E568-AEAA-B810-6ADE4D2B4943}"/>
              </a:ext>
              <a:ext uri="{C183D7F6-B498-43B3-948B-1728B52AA6E4}">
                <adec:decorative xmlns:adec="http://schemas.microsoft.com/office/drawing/2017/decorative" val="1"/>
              </a:ext>
            </a:extLst>
          </p:cNvPr>
          <p:cNvSpPr>
            <a:spLocks noGrp="1"/>
          </p:cNvSpPr>
          <p:nvPr>
            <p:ph type="body" sz="quarter" idx="48"/>
          </p:nvPr>
        </p:nvSpPr>
        <p:spPr>
          <a:xfrm>
            <a:off x="8085433" y="2767024"/>
            <a:ext cx="609980" cy="609980"/>
          </a:xfrm>
          <a:prstGeom prst="ellipse">
            <a:avLst/>
          </a:prstGeom>
          <a:solidFill>
            <a:schemeClr val="accent3"/>
          </a:solidFill>
        </p:spPr>
        <p:txBody>
          <a:bodyPr anchor="ctr"/>
          <a:lstStyle>
            <a:lvl1pPr algn="ctr">
              <a:lnSpc>
                <a:spcPct val="100000"/>
              </a:lnSpc>
              <a:spcAft>
                <a:spcPts val="0"/>
              </a:spcAft>
              <a:defRPr sz="3800">
                <a:solidFill>
                  <a:schemeClr val="accent3">
                    <a:alpha val="0"/>
                  </a:schemeClr>
                </a:solidFill>
                <a:latin typeface="+mj-lt"/>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endParaRPr lang="en-US"/>
          </a:p>
        </p:txBody>
      </p:sp>
      <p:sp>
        <p:nvSpPr>
          <p:cNvPr id="43" name="Picture Placeholder 12">
            <a:extLst>
              <a:ext uri="{FF2B5EF4-FFF2-40B4-BE49-F238E27FC236}">
                <a16:creationId xmlns:a16="http://schemas.microsoft.com/office/drawing/2014/main" id="{D98AD34D-61AD-643B-EAA3-BFF5792F263B}"/>
              </a:ext>
            </a:extLst>
          </p:cNvPr>
          <p:cNvSpPr>
            <a:spLocks noGrp="1"/>
          </p:cNvSpPr>
          <p:nvPr>
            <p:ph type="pic" sz="quarter" idx="49" hasCustomPrompt="1"/>
          </p:nvPr>
        </p:nvSpPr>
        <p:spPr>
          <a:xfrm>
            <a:off x="8133636" y="2815228"/>
            <a:ext cx="513574" cy="513572"/>
          </a:xfrm>
          <a:prstGeom prst="ellipse">
            <a:avLst/>
          </a:prstGeom>
        </p:spPr>
        <p:txBody>
          <a:bodyPr anchor="ctr"/>
          <a:lstStyle>
            <a:lvl1pPr algn="ctr">
              <a:defRPr sz="800"/>
            </a:lvl1pPr>
          </a:lstStyle>
          <a:p>
            <a:pPr marL="0" marR="0" lvl="0" indent="0" algn="ctr" defTabSz="914400" rtl="0" eaLnBrk="1" fontAlgn="auto" latinLnBrk="0" hangingPunct="1">
              <a:lnSpc>
                <a:spcPct val="100000"/>
              </a:lnSpc>
              <a:spcBef>
                <a:spcPts val="0"/>
              </a:spcBef>
              <a:spcAft>
                <a:spcPts val="0"/>
              </a:spcAft>
              <a:buClrTx/>
              <a:buSzTx/>
              <a:buFont typeface="Marianne" panose="02000000000000000000" pitchFamily="2" charset="0"/>
              <a:buNone/>
              <a:tabLst/>
              <a:defRPr/>
            </a:pPr>
            <a:r>
              <a:rPr lang="fr-FR"/>
              <a:t>`Picto</a:t>
            </a:r>
          </a:p>
        </p:txBody>
      </p:sp>
      <p:sp>
        <p:nvSpPr>
          <p:cNvPr id="6" name="Footer Placeholder 1" descr="Titre de la diapositive">
            <a:extLst>
              <a:ext uri="{FF2B5EF4-FFF2-40B4-BE49-F238E27FC236}">
                <a16:creationId xmlns:a16="http://schemas.microsoft.com/office/drawing/2014/main" id="{6078669F-1AFD-FD31-3D2B-F078CE4E59AC}"/>
              </a:ext>
            </a:extLst>
          </p:cNvPr>
          <p:cNvSpPr>
            <a:spLocks noGrp="1"/>
          </p:cNvSpPr>
          <p:nvPr>
            <p:ph type="ftr" sz="quarter" idx="10"/>
          </p:nvPr>
        </p:nvSpPr>
        <p:spPr>
          <a:xfrm>
            <a:off x="571758" y="6311001"/>
            <a:ext cx="1856549" cy="235134"/>
          </a:xfrm>
        </p:spPr>
        <p:txBody>
          <a:bodyPr/>
          <a:lstStyle>
            <a:lvl1pPr>
              <a:defRPr>
                <a:solidFill>
                  <a:schemeClr val="bg2"/>
                </a:solidFill>
              </a:defRPr>
            </a:lvl1pPr>
          </a:lstStyle>
          <a:p>
            <a:r>
              <a:rPr lang="fr-FR"/>
              <a:t>Titre de la diapositive</a:t>
            </a:r>
          </a:p>
        </p:txBody>
      </p:sp>
      <p:pic>
        <p:nvPicPr>
          <p:cNvPr id="3" name="Graphic 2">
            <a:extLst>
              <a:ext uri="{FF2B5EF4-FFF2-40B4-BE49-F238E27FC236}">
                <a16:creationId xmlns:a16="http://schemas.microsoft.com/office/drawing/2014/main" id="{FFA3E8C4-D07E-CB27-3FE6-CDFBBE96498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0332" y="6180224"/>
            <a:ext cx="896649" cy="444679"/>
          </a:xfrm>
          <a:prstGeom prst="rect">
            <a:avLst/>
          </a:prstGeom>
        </p:spPr>
      </p:pic>
    </p:spTree>
    <p:extLst>
      <p:ext uri="{BB962C8B-B14F-4D97-AF65-F5344CB8AC3E}">
        <p14:creationId xmlns:p14="http://schemas.microsoft.com/office/powerpoint/2010/main" val="10299040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FFFFFF"/>
        </a:solidFill>
        <a:effectLst/>
      </p:bgPr>
    </p:bg>
    <p:spTree>
      <p:nvGrpSpPr>
        <p:cNvPr id="1" name=""/>
        <p:cNvGrpSpPr/>
        <p:nvPr/>
      </p:nvGrpSpPr>
      <p:grpSpPr>
        <a:xfrm>
          <a:off x="0" y="0"/>
          <a:ext cx="0" cy="0"/>
          <a:chOff x="0" y="0"/>
          <a:chExt cx="0" cy="0"/>
        </a:xfrm>
      </p:grpSpPr>
      <p:sp>
        <p:nvSpPr>
          <p:cNvPr id="27" name="Text Placeholder 11">
            <a:extLst>
              <a:ext uri="{FF2B5EF4-FFF2-40B4-BE49-F238E27FC236}">
                <a16:creationId xmlns:a16="http://schemas.microsoft.com/office/drawing/2014/main" id="{308B8A33-A560-179D-82DB-3D758F1E03DF}"/>
              </a:ext>
              <a:ext uri="{C183D7F6-B498-43B3-948B-1728B52AA6E4}">
                <adec:decorative xmlns:adec="http://schemas.microsoft.com/office/drawing/2017/decorative" val="1"/>
              </a:ext>
            </a:extLst>
          </p:cNvPr>
          <p:cNvSpPr>
            <a:spLocks noGrp="1"/>
          </p:cNvSpPr>
          <p:nvPr>
            <p:ph type="body" sz="quarter" idx="11" hasCustomPrompt="1"/>
          </p:nvPr>
        </p:nvSpPr>
        <p:spPr>
          <a:xfrm>
            <a:off x="381000" y="849178"/>
            <a:ext cx="387350" cy="387350"/>
          </a:xfrm>
          <a:custGeom>
            <a:avLst/>
            <a:gdLst>
              <a:gd name="connsiteX0" fmla="*/ 364332 w 728664"/>
              <a:gd name="connsiteY0" fmla="*/ 0 h 728664"/>
              <a:gd name="connsiteX1" fmla="*/ 728664 w 728664"/>
              <a:gd name="connsiteY1" fmla="*/ 364332 h 728664"/>
              <a:gd name="connsiteX2" fmla="*/ 364332 w 728664"/>
              <a:gd name="connsiteY2" fmla="*/ 728664 h 728664"/>
              <a:gd name="connsiteX3" fmla="*/ 0 w 728664"/>
              <a:gd name="connsiteY3" fmla="*/ 364332 h 728664"/>
              <a:gd name="connsiteX4" fmla="*/ 364332 w 728664"/>
              <a:gd name="connsiteY4" fmla="*/ 0 h 72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4" h="728664">
                <a:moveTo>
                  <a:pt x="364332" y="0"/>
                </a:moveTo>
                <a:cubicBezTo>
                  <a:pt x="565547" y="0"/>
                  <a:pt x="728664" y="163117"/>
                  <a:pt x="728664" y="364332"/>
                </a:cubicBezTo>
                <a:cubicBezTo>
                  <a:pt x="728664" y="565547"/>
                  <a:pt x="565547" y="728664"/>
                  <a:pt x="364332" y="728664"/>
                </a:cubicBezTo>
                <a:cubicBezTo>
                  <a:pt x="163117" y="728664"/>
                  <a:pt x="0" y="565547"/>
                  <a:pt x="0" y="364332"/>
                </a:cubicBezTo>
                <a:cubicBezTo>
                  <a:pt x="0" y="163117"/>
                  <a:pt x="163117" y="0"/>
                  <a:pt x="364332" y="0"/>
                </a:cubicBezTo>
                <a:close/>
              </a:path>
            </a:pathLst>
          </a:custGeom>
          <a:solidFill>
            <a:schemeClr val="accent1"/>
          </a:solidFill>
        </p:spPr>
        <p:txBody>
          <a:bodyPr wrap="square">
            <a:noAutofit/>
          </a:bodyPr>
          <a:lstStyle>
            <a:lvl1pPr>
              <a:defRPr>
                <a:solidFill>
                  <a:schemeClr val="tx2">
                    <a:alpha val="0"/>
                  </a:schemeClr>
                </a:solidFill>
              </a:defRPr>
            </a:lvl1pPr>
            <a:lvl5pPr>
              <a:defRPr/>
            </a:lvl5pPr>
          </a:lstStyle>
          <a:p>
            <a:pPr lvl="0"/>
            <a:r>
              <a:rPr lang="fr-FR"/>
              <a:t>'</a:t>
            </a:r>
          </a:p>
        </p:txBody>
      </p:sp>
      <p:sp>
        <p:nvSpPr>
          <p:cNvPr id="3" name="Title 3">
            <a:extLst>
              <a:ext uri="{FF2B5EF4-FFF2-40B4-BE49-F238E27FC236}">
                <a16:creationId xmlns:a16="http://schemas.microsoft.com/office/drawing/2014/main" id="{3D6826C9-BB7A-03FC-5BE5-E8FAA2C1B308}"/>
              </a:ext>
            </a:extLst>
          </p:cNvPr>
          <p:cNvSpPr>
            <a:spLocks noGrp="1"/>
          </p:cNvSpPr>
          <p:nvPr>
            <p:ph type="title"/>
          </p:nvPr>
        </p:nvSpPr>
        <p:spPr>
          <a:xfrm>
            <a:off x="897845" y="380072"/>
            <a:ext cx="4697186" cy="1325563"/>
          </a:xfrm>
        </p:spPr>
        <p:txBody>
          <a:bodyPr anchor="ctr"/>
          <a:lstStyle>
            <a:lvl1pPr>
              <a:defRPr lang="fr-FR" sz="5400" kern="1200" spc="-20" dirty="0">
                <a:solidFill>
                  <a:schemeClr val="bg2"/>
                </a:solidFill>
                <a:latin typeface="+mj-lt"/>
                <a:ea typeface="+mn-ea"/>
                <a:cs typeface="+mn-cs"/>
              </a:defRPr>
            </a:lvl1pPr>
          </a:lstStyle>
          <a:p>
            <a:pPr marL="0" lvl="0" indent="0" algn="l" defTabSz="914400" rtl="0" eaLnBrk="1" latinLnBrk="0" hangingPunct="1">
              <a:lnSpc>
                <a:spcPct val="90000"/>
              </a:lnSpc>
              <a:spcBef>
                <a:spcPts val="0"/>
              </a:spcBef>
              <a:spcAft>
                <a:spcPts val="1200"/>
              </a:spcAft>
              <a:buFont typeface="Marianne" panose="02000000000000000000" pitchFamily="2" charset="0"/>
              <a:buNone/>
            </a:pPr>
            <a:r>
              <a:rPr lang="en-US"/>
              <a:t>Click to edit</a:t>
            </a:r>
            <a:endParaRPr lang="fr-FR"/>
          </a:p>
        </p:txBody>
      </p:sp>
      <p:sp>
        <p:nvSpPr>
          <p:cNvPr id="5" name="Text Placeholder 9">
            <a:extLst>
              <a:ext uri="{FF2B5EF4-FFF2-40B4-BE49-F238E27FC236}">
                <a16:creationId xmlns:a16="http://schemas.microsoft.com/office/drawing/2014/main" id="{2B8E6E82-8A6B-2C99-8BD3-F8C245E08165}"/>
              </a:ext>
            </a:extLst>
          </p:cNvPr>
          <p:cNvSpPr>
            <a:spLocks noGrp="1"/>
          </p:cNvSpPr>
          <p:nvPr>
            <p:ph type="body" sz="quarter" idx="24"/>
          </p:nvPr>
        </p:nvSpPr>
        <p:spPr>
          <a:xfrm>
            <a:off x="898525" y="1869439"/>
            <a:ext cx="4695825" cy="39471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Freeform: Shape 3">
            <a:extLst>
              <a:ext uri="{FF2B5EF4-FFF2-40B4-BE49-F238E27FC236}">
                <a16:creationId xmlns:a16="http://schemas.microsoft.com/office/drawing/2014/main" id="{0B0EF252-B930-24AC-7A2E-91A1F16015D1}"/>
              </a:ext>
              <a:ext uri="{C183D7F6-B498-43B3-948B-1728B52AA6E4}">
                <adec:decorative xmlns:adec="http://schemas.microsoft.com/office/drawing/2017/decorative" val="1"/>
              </a:ext>
            </a:extLst>
          </p:cNvPr>
          <p:cNvSpPr/>
          <p:nvPr userDrawn="1"/>
        </p:nvSpPr>
        <p:spPr>
          <a:xfrm>
            <a:off x="7112000" y="0"/>
            <a:ext cx="5075326" cy="6858000"/>
          </a:xfrm>
          <a:custGeom>
            <a:avLst/>
            <a:gdLst>
              <a:gd name="connsiteX0" fmla="*/ 378139 w 5075326"/>
              <a:gd name="connsiteY0" fmla="*/ 0 h 6858000"/>
              <a:gd name="connsiteX1" fmla="*/ 5075326 w 5075326"/>
              <a:gd name="connsiteY1" fmla="*/ 0 h 6858000"/>
              <a:gd name="connsiteX2" fmla="*/ 5075326 w 5075326"/>
              <a:gd name="connsiteY2" fmla="*/ 6858000 h 6858000"/>
              <a:gd name="connsiteX3" fmla="*/ 365542 w 5075326"/>
              <a:gd name="connsiteY3" fmla="*/ 6858000 h 6858000"/>
              <a:gd name="connsiteX4" fmla="*/ 363417 w 5075326"/>
              <a:gd name="connsiteY4" fmla="*/ 6852613 h 6858000"/>
              <a:gd name="connsiteX5" fmla="*/ 168536 w 5075326"/>
              <a:gd name="connsiteY5" fmla="*/ 5986189 h 6858000"/>
              <a:gd name="connsiteX6" fmla="*/ 331966 w 5075326"/>
              <a:gd name="connsiteY6" fmla="*/ 1467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5326" h="6858000">
                <a:moveTo>
                  <a:pt x="378139" y="0"/>
                </a:moveTo>
                <a:lnTo>
                  <a:pt x="5075326" y="0"/>
                </a:lnTo>
                <a:lnTo>
                  <a:pt x="5075326" y="6858000"/>
                </a:lnTo>
                <a:lnTo>
                  <a:pt x="365542" y="6858000"/>
                </a:lnTo>
                <a:lnTo>
                  <a:pt x="363417" y="6852613"/>
                </a:lnTo>
                <a:cubicBezTo>
                  <a:pt x="265540" y="6572611"/>
                  <a:pt x="208132" y="6274676"/>
                  <a:pt x="168536" y="5986189"/>
                </a:cubicBezTo>
                <a:cubicBezTo>
                  <a:pt x="-34336" y="4368644"/>
                  <a:pt x="-130792" y="1802044"/>
                  <a:pt x="331966" y="146786"/>
                </a:cubicBezTo>
                <a:close/>
              </a:path>
            </a:pathLst>
          </a:custGeom>
          <a:solidFill>
            <a:schemeClr val="accent1">
              <a:lumMod val="20000"/>
              <a:lumOff val="80000"/>
            </a:schemeClr>
          </a:solidFill>
          <a:ln w="9525" cap="flat">
            <a:noFill/>
            <a:prstDash val="solid"/>
            <a:miter/>
          </a:ln>
        </p:spPr>
        <p:txBody>
          <a:bodyPr lIns="540000" tIns="360000" rIns="288000" rtlCol="0" anchor="t"/>
          <a:lstStyle/>
          <a:p>
            <a:pPr>
              <a:spcAft>
                <a:spcPts val="2400"/>
              </a:spcAft>
            </a:pPr>
            <a:endParaRPr lang="fr-FR" sz="1200" spc="-30">
              <a:solidFill>
                <a:schemeClr val="bg2"/>
              </a:solidFill>
            </a:endParaRPr>
          </a:p>
        </p:txBody>
      </p:sp>
      <p:sp>
        <p:nvSpPr>
          <p:cNvPr id="28" name="Text Placeholder 14">
            <a:extLst>
              <a:ext uri="{FF2B5EF4-FFF2-40B4-BE49-F238E27FC236}">
                <a16:creationId xmlns:a16="http://schemas.microsoft.com/office/drawing/2014/main" id="{D2B7FD5C-6687-6D69-BD19-BCB5FB5DB07D}"/>
              </a:ext>
            </a:extLst>
          </p:cNvPr>
          <p:cNvSpPr>
            <a:spLocks noGrp="1"/>
          </p:cNvSpPr>
          <p:nvPr>
            <p:ph type="body" sz="quarter" idx="43"/>
          </p:nvPr>
        </p:nvSpPr>
        <p:spPr>
          <a:xfrm>
            <a:off x="6199276" y="574674"/>
            <a:ext cx="5411788" cy="2290211"/>
          </a:xfrm>
          <a:prstGeom prst="roundRect">
            <a:avLst/>
          </a:prstGeom>
          <a:solidFill>
            <a:schemeClr val="accent1"/>
          </a:solidFill>
        </p:spPr>
        <p:txBody>
          <a:bodyPr lIns="540000" tIns="0" rIns="288000" anchor="ctr"/>
          <a:lstStyle>
            <a:lvl1pPr>
              <a:lnSpc>
                <a:spcPct val="100000"/>
              </a:lnSpc>
              <a:spcAft>
                <a:spcPts val="1200"/>
              </a:spcAft>
              <a:defRPr sz="1400">
                <a:solidFill>
                  <a:schemeClr val="bg1"/>
                </a:solidFill>
                <a:latin typeface="Marianne Medium" panose="02000000000000000000" pitchFamily="2" charset="0"/>
              </a:defRPr>
            </a:lvl1pPr>
            <a:lvl2pPr>
              <a:lnSpc>
                <a:spcPct val="100000"/>
              </a:lnSpc>
              <a:spcAft>
                <a:spcPts val="0"/>
              </a:spcAft>
              <a:defRPr sz="1400">
                <a:solidFill>
                  <a:schemeClr val="bg1"/>
                </a:solidFill>
                <a:latin typeface="+mn-lt"/>
              </a:defRPr>
            </a:lvl2pPr>
            <a:lvl3pPr>
              <a:lnSpc>
                <a:spcPct val="100000"/>
              </a:lnSpc>
              <a:spcAft>
                <a:spcPts val="0"/>
              </a:spcAft>
              <a:defRPr sz="1400">
                <a:solidFill>
                  <a:schemeClr val="bg1"/>
                </a:solidFill>
                <a:latin typeface="+mn-lt"/>
              </a:defRPr>
            </a:lvl3pPr>
            <a:lvl4pPr>
              <a:lnSpc>
                <a:spcPct val="100000"/>
              </a:lnSpc>
              <a:spcAft>
                <a:spcPts val="0"/>
              </a:spcAft>
              <a:defRPr sz="1400">
                <a:solidFill>
                  <a:schemeClr val="bg1"/>
                </a:solidFill>
                <a:latin typeface="+mn-lt"/>
              </a:defRPr>
            </a:lvl4pPr>
            <a:lvl5pPr>
              <a:lnSpc>
                <a:spcPct val="100000"/>
              </a:lnSpc>
              <a:spcAft>
                <a:spcPts val="0"/>
              </a:spcAft>
              <a:defRPr sz="1400">
                <a:solidFill>
                  <a:schemeClr val="bg1"/>
                </a:solidFill>
                <a:latin typeface="+mn-lt"/>
              </a:defRPr>
            </a:lvl5pPr>
            <a:lvl6pPr>
              <a:lnSpc>
                <a:spcPct val="100000"/>
              </a:lnSpc>
              <a:spcAft>
                <a:spcPts val="0"/>
              </a:spcAft>
              <a:defRPr sz="1400">
                <a:solidFill>
                  <a:schemeClr val="bg1"/>
                </a:solidFill>
                <a:latin typeface="+mn-lt"/>
              </a:defRPr>
            </a:lvl6pPr>
            <a:lvl7pPr>
              <a:lnSpc>
                <a:spcPct val="100000"/>
              </a:lnSpc>
              <a:spcAft>
                <a:spcPts val="0"/>
              </a:spcAft>
              <a:defRPr sz="1400">
                <a:solidFill>
                  <a:schemeClr val="bg1"/>
                </a:solidFill>
                <a:latin typeface="+mn-lt"/>
              </a:defRPr>
            </a:lvl7pPr>
            <a:lvl8pPr>
              <a:lnSpc>
                <a:spcPct val="100000"/>
              </a:lnSpc>
              <a:spcAft>
                <a:spcPts val="0"/>
              </a:spcAft>
              <a:defRPr sz="1400">
                <a:solidFill>
                  <a:schemeClr val="bg1"/>
                </a:solidFill>
                <a:latin typeface="+mn-lt"/>
              </a:defRPr>
            </a:lvl8pPr>
            <a:lvl9pPr>
              <a:lnSpc>
                <a:spcPct val="100000"/>
              </a:lnSpc>
              <a:spcAft>
                <a:spcPts val="0"/>
              </a:spcAft>
              <a:defRPr sz="1400">
                <a:solidFill>
                  <a:schemeClr val="bg1"/>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r-FR"/>
          </a:p>
        </p:txBody>
      </p:sp>
      <p:sp>
        <p:nvSpPr>
          <p:cNvPr id="30" name="Text Placeholder 14">
            <a:extLst>
              <a:ext uri="{FF2B5EF4-FFF2-40B4-BE49-F238E27FC236}">
                <a16:creationId xmlns:a16="http://schemas.microsoft.com/office/drawing/2014/main" id="{0AC6F338-F800-EA0B-E6A5-F584D4AA8144}"/>
              </a:ext>
              <a:ext uri="{C183D7F6-B498-43B3-948B-1728B52AA6E4}">
                <adec:decorative xmlns:adec="http://schemas.microsoft.com/office/drawing/2017/decorative" val="1"/>
              </a:ext>
            </a:extLst>
          </p:cNvPr>
          <p:cNvSpPr>
            <a:spLocks noGrp="1"/>
          </p:cNvSpPr>
          <p:nvPr>
            <p:ph type="body" sz="quarter" idx="36"/>
          </p:nvPr>
        </p:nvSpPr>
        <p:spPr>
          <a:xfrm>
            <a:off x="5769152" y="1289656"/>
            <a:ext cx="860248" cy="860248"/>
          </a:xfrm>
          <a:prstGeom prst="ellipse">
            <a:avLst/>
          </a:prstGeom>
          <a:solidFill>
            <a:schemeClr val="accent1">
              <a:lumMod val="20000"/>
              <a:lumOff val="80000"/>
            </a:schemeClr>
          </a:solidFill>
        </p:spPr>
        <p:txBody>
          <a:bodyPr anchor="ctr"/>
          <a:lstStyle>
            <a:lvl1pPr algn="ctr">
              <a:lnSpc>
                <a:spcPct val="100000"/>
              </a:lnSpc>
              <a:spcAft>
                <a:spcPts val="0"/>
              </a:spcAft>
              <a:defRPr sz="3800">
                <a:solidFill>
                  <a:schemeClr val="accent3">
                    <a:alpha val="0"/>
                  </a:schemeClr>
                </a:solidFill>
                <a:latin typeface="+mj-lt"/>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endParaRPr lang="en-US"/>
          </a:p>
        </p:txBody>
      </p:sp>
      <p:sp>
        <p:nvSpPr>
          <p:cNvPr id="31" name="Picture Placeholder 12">
            <a:extLst>
              <a:ext uri="{FF2B5EF4-FFF2-40B4-BE49-F238E27FC236}">
                <a16:creationId xmlns:a16="http://schemas.microsoft.com/office/drawing/2014/main" id="{C3F83AF8-FFF7-1E77-E820-DB1A59E6AD0D}"/>
              </a:ext>
            </a:extLst>
          </p:cNvPr>
          <p:cNvSpPr>
            <a:spLocks noGrp="1"/>
          </p:cNvSpPr>
          <p:nvPr>
            <p:ph type="pic" sz="quarter" idx="17"/>
          </p:nvPr>
        </p:nvSpPr>
        <p:spPr>
          <a:xfrm>
            <a:off x="5837132" y="1357637"/>
            <a:ext cx="724288" cy="724286"/>
          </a:xfrm>
          <a:prstGeom prst="ellipse">
            <a:avLst/>
          </a:prstGeom>
        </p:spPr>
        <p:txBody>
          <a:bodyPr anchor="ctr"/>
          <a:lstStyle>
            <a:lvl1pPr algn="ctr">
              <a:defRPr sz="1000"/>
            </a:lvl1pPr>
          </a:lstStyle>
          <a:p>
            <a:endParaRPr lang="fr-FR"/>
          </a:p>
        </p:txBody>
      </p:sp>
      <p:sp>
        <p:nvSpPr>
          <p:cNvPr id="29" name="Text Placeholder 14">
            <a:extLst>
              <a:ext uri="{FF2B5EF4-FFF2-40B4-BE49-F238E27FC236}">
                <a16:creationId xmlns:a16="http://schemas.microsoft.com/office/drawing/2014/main" id="{A92E29AB-80FC-8D0E-7245-540A9181F815}"/>
              </a:ext>
            </a:extLst>
          </p:cNvPr>
          <p:cNvSpPr>
            <a:spLocks noGrp="1"/>
          </p:cNvSpPr>
          <p:nvPr>
            <p:ph type="body" sz="quarter" idx="44"/>
          </p:nvPr>
        </p:nvSpPr>
        <p:spPr>
          <a:xfrm>
            <a:off x="6199276" y="3526388"/>
            <a:ext cx="5411788" cy="2290211"/>
          </a:xfrm>
          <a:prstGeom prst="roundRect">
            <a:avLst/>
          </a:prstGeom>
          <a:solidFill>
            <a:schemeClr val="accent1"/>
          </a:solidFill>
        </p:spPr>
        <p:txBody>
          <a:bodyPr lIns="540000" tIns="0" rIns="288000" anchor="ctr"/>
          <a:lstStyle>
            <a:lvl1pPr>
              <a:lnSpc>
                <a:spcPct val="100000"/>
              </a:lnSpc>
              <a:spcAft>
                <a:spcPts val="1200"/>
              </a:spcAft>
              <a:defRPr sz="1400">
                <a:solidFill>
                  <a:schemeClr val="bg1"/>
                </a:solidFill>
                <a:latin typeface="Marianne Medium" panose="02000000000000000000" pitchFamily="2" charset="0"/>
              </a:defRPr>
            </a:lvl1pPr>
            <a:lvl2pPr>
              <a:lnSpc>
                <a:spcPct val="100000"/>
              </a:lnSpc>
              <a:spcAft>
                <a:spcPts val="0"/>
              </a:spcAft>
              <a:defRPr sz="1400">
                <a:solidFill>
                  <a:schemeClr val="bg1"/>
                </a:solidFill>
                <a:latin typeface="+mn-lt"/>
              </a:defRPr>
            </a:lvl2pPr>
            <a:lvl3pPr>
              <a:lnSpc>
                <a:spcPct val="100000"/>
              </a:lnSpc>
              <a:spcAft>
                <a:spcPts val="0"/>
              </a:spcAft>
              <a:defRPr sz="1400">
                <a:solidFill>
                  <a:schemeClr val="bg1"/>
                </a:solidFill>
                <a:latin typeface="+mn-lt"/>
              </a:defRPr>
            </a:lvl3pPr>
            <a:lvl4pPr>
              <a:lnSpc>
                <a:spcPct val="100000"/>
              </a:lnSpc>
              <a:spcAft>
                <a:spcPts val="0"/>
              </a:spcAft>
              <a:defRPr sz="1400">
                <a:solidFill>
                  <a:schemeClr val="bg1"/>
                </a:solidFill>
                <a:latin typeface="+mn-lt"/>
              </a:defRPr>
            </a:lvl4pPr>
            <a:lvl5pPr>
              <a:lnSpc>
                <a:spcPct val="100000"/>
              </a:lnSpc>
              <a:spcAft>
                <a:spcPts val="0"/>
              </a:spcAft>
              <a:defRPr sz="1400">
                <a:solidFill>
                  <a:schemeClr val="bg1"/>
                </a:solidFill>
                <a:latin typeface="+mn-lt"/>
              </a:defRPr>
            </a:lvl5pPr>
            <a:lvl6pPr>
              <a:lnSpc>
                <a:spcPct val="100000"/>
              </a:lnSpc>
              <a:spcAft>
                <a:spcPts val="0"/>
              </a:spcAft>
              <a:defRPr sz="1400">
                <a:solidFill>
                  <a:schemeClr val="bg1"/>
                </a:solidFill>
                <a:latin typeface="+mn-lt"/>
              </a:defRPr>
            </a:lvl6pPr>
            <a:lvl7pPr>
              <a:lnSpc>
                <a:spcPct val="100000"/>
              </a:lnSpc>
              <a:spcAft>
                <a:spcPts val="0"/>
              </a:spcAft>
              <a:defRPr sz="1400">
                <a:solidFill>
                  <a:schemeClr val="bg1"/>
                </a:solidFill>
                <a:latin typeface="+mn-lt"/>
              </a:defRPr>
            </a:lvl7pPr>
            <a:lvl8pPr>
              <a:lnSpc>
                <a:spcPct val="100000"/>
              </a:lnSpc>
              <a:spcAft>
                <a:spcPts val="0"/>
              </a:spcAft>
              <a:defRPr sz="1400">
                <a:solidFill>
                  <a:schemeClr val="bg1"/>
                </a:solidFill>
                <a:latin typeface="+mn-lt"/>
              </a:defRPr>
            </a:lvl8pPr>
            <a:lvl9pPr>
              <a:lnSpc>
                <a:spcPct val="100000"/>
              </a:lnSpc>
              <a:spcAft>
                <a:spcPts val="0"/>
              </a:spcAft>
              <a:defRPr sz="1400">
                <a:solidFill>
                  <a:schemeClr val="bg1"/>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r-FR"/>
          </a:p>
        </p:txBody>
      </p:sp>
      <p:sp>
        <p:nvSpPr>
          <p:cNvPr id="40" name="Text Placeholder 14">
            <a:extLst>
              <a:ext uri="{FF2B5EF4-FFF2-40B4-BE49-F238E27FC236}">
                <a16:creationId xmlns:a16="http://schemas.microsoft.com/office/drawing/2014/main" id="{8BC4A9FB-B1CE-760D-5D8E-2BFE9EDF8A80}"/>
              </a:ext>
              <a:ext uri="{C183D7F6-B498-43B3-948B-1728B52AA6E4}">
                <adec:decorative xmlns:adec="http://schemas.microsoft.com/office/drawing/2017/decorative" val="1"/>
              </a:ext>
            </a:extLst>
          </p:cNvPr>
          <p:cNvSpPr>
            <a:spLocks noGrp="1"/>
          </p:cNvSpPr>
          <p:nvPr>
            <p:ph type="body" sz="quarter" idx="45"/>
          </p:nvPr>
        </p:nvSpPr>
        <p:spPr>
          <a:xfrm>
            <a:off x="5769152" y="4241369"/>
            <a:ext cx="860248" cy="860248"/>
          </a:xfrm>
          <a:prstGeom prst="ellipse">
            <a:avLst/>
          </a:prstGeom>
          <a:solidFill>
            <a:schemeClr val="accent1">
              <a:lumMod val="20000"/>
              <a:lumOff val="80000"/>
            </a:schemeClr>
          </a:solidFill>
        </p:spPr>
        <p:txBody>
          <a:bodyPr anchor="ctr"/>
          <a:lstStyle>
            <a:lvl1pPr algn="ctr">
              <a:lnSpc>
                <a:spcPct val="100000"/>
              </a:lnSpc>
              <a:spcAft>
                <a:spcPts val="0"/>
              </a:spcAft>
              <a:defRPr sz="3800">
                <a:solidFill>
                  <a:schemeClr val="accent3">
                    <a:alpha val="0"/>
                  </a:schemeClr>
                </a:solidFill>
                <a:latin typeface="+mj-lt"/>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endParaRPr lang="en-US"/>
          </a:p>
        </p:txBody>
      </p:sp>
      <p:sp>
        <p:nvSpPr>
          <p:cNvPr id="41" name="Picture Placeholder 12">
            <a:extLst>
              <a:ext uri="{FF2B5EF4-FFF2-40B4-BE49-F238E27FC236}">
                <a16:creationId xmlns:a16="http://schemas.microsoft.com/office/drawing/2014/main" id="{3CA883B6-3D31-179E-643B-119B00E3319F}"/>
              </a:ext>
            </a:extLst>
          </p:cNvPr>
          <p:cNvSpPr>
            <a:spLocks noGrp="1"/>
          </p:cNvSpPr>
          <p:nvPr>
            <p:ph type="pic" sz="quarter" idx="46"/>
          </p:nvPr>
        </p:nvSpPr>
        <p:spPr>
          <a:xfrm>
            <a:off x="5837132" y="4309350"/>
            <a:ext cx="724288" cy="724286"/>
          </a:xfrm>
          <a:prstGeom prst="ellipse">
            <a:avLst/>
          </a:prstGeom>
        </p:spPr>
        <p:txBody>
          <a:bodyPr anchor="ctr"/>
          <a:lstStyle>
            <a:lvl1pPr algn="ctr">
              <a:defRPr sz="1000"/>
            </a:lvl1pPr>
          </a:lstStyle>
          <a:p>
            <a:endParaRPr lang="fr-FR"/>
          </a:p>
        </p:txBody>
      </p:sp>
      <p:sp>
        <p:nvSpPr>
          <p:cNvPr id="2" name="Footer Placeholder 1" descr="Titre de la diapositive">
            <a:extLst>
              <a:ext uri="{FF2B5EF4-FFF2-40B4-BE49-F238E27FC236}">
                <a16:creationId xmlns:a16="http://schemas.microsoft.com/office/drawing/2014/main" id="{8FA75033-22E2-00F3-A5E4-73D6177CA8CE}"/>
              </a:ext>
            </a:extLst>
          </p:cNvPr>
          <p:cNvSpPr>
            <a:spLocks noGrp="1"/>
          </p:cNvSpPr>
          <p:nvPr>
            <p:ph type="ftr" sz="quarter" idx="10"/>
          </p:nvPr>
        </p:nvSpPr>
        <p:spPr>
          <a:xfrm>
            <a:off x="571758" y="6311001"/>
            <a:ext cx="1856549" cy="235134"/>
          </a:xfrm>
        </p:spPr>
        <p:txBody>
          <a:bodyPr/>
          <a:lstStyle>
            <a:lvl1pPr>
              <a:defRPr>
                <a:solidFill>
                  <a:schemeClr val="bg2"/>
                </a:solidFill>
              </a:defRPr>
            </a:lvl1pPr>
          </a:lstStyle>
          <a:p>
            <a:r>
              <a:rPr lang="fr-FR"/>
              <a:t>Titre de la diapositive</a:t>
            </a:r>
          </a:p>
        </p:txBody>
      </p:sp>
      <p:pic>
        <p:nvPicPr>
          <p:cNvPr id="11" name="Graphic 1">
            <a:extLst>
              <a:ext uri="{FF2B5EF4-FFF2-40B4-BE49-F238E27FC236}">
                <a16:creationId xmlns:a16="http://schemas.microsoft.com/office/drawing/2014/main" id="{15397B0B-E846-94C5-F302-9ED99B3444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25658" y="6180224"/>
            <a:ext cx="896649" cy="444679"/>
          </a:xfrm>
          <a:prstGeom prst="rect">
            <a:avLst/>
          </a:prstGeom>
        </p:spPr>
      </p:pic>
    </p:spTree>
    <p:extLst>
      <p:ext uri="{BB962C8B-B14F-4D97-AF65-F5344CB8AC3E}">
        <p14:creationId xmlns:p14="http://schemas.microsoft.com/office/powerpoint/2010/main" val="37205508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_Content+Chart">
    <p:bg>
      <p:bgPr>
        <a:solidFill>
          <a:srgbClr val="FFFFFF"/>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BE932022-157D-1370-3310-AACB88CF8447}"/>
              </a:ext>
              <a:ext uri="{C183D7F6-B498-43B3-948B-1728B52AA6E4}">
                <adec:decorative xmlns:adec="http://schemas.microsoft.com/office/drawing/2017/decorative" val="1"/>
              </a:ext>
            </a:extLst>
          </p:cNvPr>
          <p:cNvSpPr/>
          <p:nvPr userDrawn="1"/>
        </p:nvSpPr>
        <p:spPr>
          <a:xfrm flipV="1">
            <a:off x="1" y="1839229"/>
            <a:ext cx="6205537" cy="5014009"/>
          </a:xfrm>
          <a:custGeom>
            <a:avLst/>
            <a:gdLst>
              <a:gd name="connsiteX0" fmla="*/ 0 w 6046847"/>
              <a:gd name="connsiteY0" fmla="*/ 4885789 h 4885789"/>
              <a:gd name="connsiteX1" fmla="*/ 170126 w 6046847"/>
              <a:gd name="connsiteY1" fmla="*/ 4840091 h 4885789"/>
              <a:gd name="connsiteX2" fmla="*/ 381130 w 6046847"/>
              <a:gd name="connsiteY2" fmla="*/ 4766650 h 4885789"/>
              <a:gd name="connsiteX3" fmla="*/ 4824470 w 6046847"/>
              <a:gd name="connsiteY3" fmla="*/ 2303176 h 4885789"/>
              <a:gd name="connsiteX4" fmla="*/ 5999848 w 6046847"/>
              <a:gd name="connsiteY4" fmla="*/ 349430 h 4885789"/>
              <a:gd name="connsiteX5" fmla="*/ 6046847 w 6046847"/>
              <a:gd name="connsiteY5" fmla="*/ 0 h 4885789"/>
              <a:gd name="connsiteX6" fmla="*/ 0 w 6046847"/>
              <a:gd name="connsiteY6" fmla="*/ 0 h 488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6847" h="4885789">
                <a:moveTo>
                  <a:pt x="0" y="4885789"/>
                </a:moveTo>
                <a:lnTo>
                  <a:pt x="170126" y="4840091"/>
                </a:lnTo>
                <a:cubicBezTo>
                  <a:pt x="241132" y="4818239"/>
                  <a:pt x="311516" y="4793760"/>
                  <a:pt x="381130" y="4766650"/>
                </a:cubicBezTo>
                <a:cubicBezTo>
                  <a:pt x="1957046" y="4152868"/>
                  <a:pt x="3454842" y="3327794"/>
                  <a:pt x="4824470" y="2303176"/>
                </a:cubicBezTo>
                <a:cubicBezTo>
                  <a:pt x="5459151" y="1828356"/>
                  <a:pt x="5881345" y="1126520"/>
                  <a:pt x="5999848" y="349430"/>
                </a:cubicBezTo>
                <a:lnTo>
                  <a:pt x="6046847" y="0"/>
                </a:lnTo>
                <a:lnTo>
                  <a:pt x="0" y="0"/>
                </a:lnTo>
                <a:close/>
              </a:path>
            </a:pathLst>
          </a:custGeom>
          <a:solidFill>
            <a:srgbClr val="B0BFF0"/>
          </a:solidFill>
          <a:ln w="127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solidFill>
                <a:schemeClr val="tx1">
                  <a:lumMod val="20000"/>
                  <a:lumOff val="80000"/>
                </a:schemeClr>
              </a:solidFill>
            </a:endParaRPr>
          </a:p>
        </p:txBody>
      </p:sp>
      <p:sp>
        <p:nvSpPr>
          <p:cNvPr id="10" name="Picture Placeholder 9">
            <a:extLst>
              <a:ext uri="{FF2B5EF4-FFF2-40B4-BE49-F238E27FC236}">
                <a16:creationId xmlns:a16="http://schemas.microsoft.com/office/drawing/2014/main" id="{D472F42F-FE27-09E8-91A8-7BA1EB387567}"/>
              </a:ext>
            </a:extLst>
          </p:cNvPr>
          <p:cNvSpPr>
            <a:spLocks noGrp="1"/>
          </p:cNvSpPr>
          <p:nvPr>
            <p:ph type="pic" sz="quarter" idx="20"/>
          </p:nvPr>
        </p:nvSpPr>
        <p:spPr>
          <a:xfrm>
            <a:off x="574675" y="587374"/>
            <a:ext cx="4432300" cy="5241925"/>
          </a:xfrm>
        </p:spPr>
        <p:txBody>
          <a:bodyPr anchor="ctr"/>
          <a:lstStyle>
            <a:lvl1pPr algn="ctr">
              <a:defRPr sz="1200"/>
            </a:lvl1pPr>
          </a:lstStyle>
          <a:p>
            <a:endParaRPr lang="fr-FR"/>
          </a:p>
        </p:txBody>
      </p:sp>
      <p:sp>
        <p:nvSpPr>
          <p:cNvPr id="12" name="Text Placeholder 11">
            <a:extLst>
              <a:ext uri="{FF2B5EF4-FFF2-40B4-BE49-F238E27FC236}">
                <a16:creationId xmlns:a16="http://schemas.microsoft.com/office/drawing/2014/main" id="{C33D1780-CF14-3479-B4FE-FE6AC32544B1}"/>
              </a:ext>
              <a:ext uri="{C183D7F6-B498-43B3-948B-1728B52AA6E4}">
                <adec:decorative xmlns:adec="http://schemas.microsoft.com/office/drawing/2017/decorative" val="1"/>
              </a:ext>
            </a:extLst>
          </p:cNvPr>
          <p:cNvSpPr>
            <a:spLocks noGrp="1"/>
          </p:cNvSpPr>
          <p:nvPr>
            <p:ph type="body" sz="quarter" idx="11" hasCustomPrompt="1"/>
          </p:nvPr>
        </p:nvSpPr>
        <p:spPr>
          <a:xfrm>
            <a:off x="5709443" y="849178"/>
            <a:ext cx="387350" cy="387350"/>
          </a:xfrm>
          <a:custGeom>
            <a:avLst/>
            <a:gdLst>
              <a:gd name="connsiteX0" fmla="*/ 364332 w 728664"/>
              <a:gd name="connsiteY0" fmla="*/ 0 h 728664"/>
              <a:gd name="connsiteX1" fmla="*/ 728664 w 728664"/>
              <a:gd name="connsiteY1" fmla="*/ 364332 h 728664"/>
              <a:gd name="connsiteX2" fmla="*/ 364332 w 728664"/>
              <a:gd name="connsiteY2" fmla="*/ 728664 h 728664"/>
              <a:gd name="connsiteX3" fmla="*/ 0 w 728664"/>
              <a:gd name="connsiteY3" fmla="*/ 364332 h 728664"/>
              <a:gd name="connsiteX4" fmla="*/ 364332 w 728664"/>
              <a:gd name="connsiteY4" fmla="*/ 0 h 72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4" h="728664">
                <a:moveTo>
                  <a:pt x="364332" y="0"/>
                </a:moveTo>
                <a:cubicBezTo>
                  <a:pt x="565547" y="0"/>
                  <a:pt x="728664" y="163117"/>
                  <a:pt x="728664" y="364332"/>
                </a:cubicBezTo>
                <a:cubicBezTo>
                  <a:pt x="728664" y="565547"/>
                  <a:pt x="565547" y="728664"/>
                  <a:pt x="364332" y="728664"/>
                </a:cubicBezTo>
                <a:cubicBezTo>
                  <a:pt x="163117" y="728664"/>
                  <a:pt x="0" y="565547"/>
                  <a:pt x="0" y="364332"/>
                </a:cubicBezTo>
                <a:cubicBezTo>
                  <a:pt x="0" y="163117"/>
                  <a:pt x="163117" y="0"/>
                  <a:pt x="364332" y="0"/>
                </a:cubicBezTo>
                <a:close/>
              </a:path>
            </a:pathLst>
          </a:custGeom>
          <a:solidFill>
            <a:schemeClr val="accent1"/>
          </a:solidFill>
        </p:spPr>
        <p:txBody>
          <a:bodyPr wrap="square">
            <a:noAutofit/>
          </a:bodyPr>
          <a:lstStyle>
            <a:lvl1pPr>
              <a:defRPr>
                <a:solidFill>
                  <a:schemeClr val="tx2">
                    <a:alpha val="0"/>
                  </a:schemeClr>
                </a:solidFill>
              </a:defRPr>
            </a:lvl1pPr>
            <a:lvl5pPr>
              <a:defRPr/>
            </a:lvl5pPr>
          </a:lstStyle>
          <a:p>
            <a:pPr lvl="0"/>
            <a:r>
              <a:rPr lang="fr-FR"/>
              <a:t>'</a:t>
            </a:r>
          </a:p>
        </p:txBody>
      </p:sp>
      <p:sp>
        <p:nvSpPr>
          <p:cNvPr id="7" name="Title 3">
            <a:extLst>
              <a:ext uri="{FF2B5EF4-FFF2-40B4-BE49-F238E27FC236}">
                <a16:creationId xmlns:a16="http://schemas.microsoft.com/office/drawing/2014/main" id="{6E53D73E-CBB8-97F6-1F2C-F8EF9493D0E6}"/>
              </a:ext>
            </a:extLst>
          </p:cNvPr>
          <p:cNvSpPr>
            <a:spLocks noGrp="1"/>
          </p:cNvSpPr>
          <p:nvPr>
            <p:ph type="title"/>
          </p:nvPr>
        </p:nvSpPr>
        <p:spPr>
          <a:xfrm>
            <a:off x="6203950" y="380072"/>
            <a:ext cx="5438084" cy="1325563"/>
          </a:xfrm>
        </p:spPr>
        <p:txBody>
          <a:bodyPr anchor="ctr"/>
          <a:lstStyle>
            <a:lvl1pPr>
              <a:defRPr lang="fr-FR" sz="5400" kern="1200" spc="-20" dirty="0">
                <a:solidFill>
                  <a:schemeClr val="bg2"/>
                </a:solidFill>
                <a:latin typeface="+mj-lt"/>
                <a:ea typeface="+mn-ea"/>
                <a:cs typeface="+mn-cs"/>
              </a:defRPr>
            </a:lvl1pPr>
          </a:lstStyle>
          <a:p>
            <a:pPr marL="0" lvl="0" indent="0" algn="l" defTabSz="914400" rtl="0" eaLnBrk="1" latinLnBrk="0" hangingPunct="1">
              <a:lnSpc>
                <a:spcPct val="90000"/>
              </a:lnSpc>
              <a:spcBef>
                <a:spcPts val="0"/>
              </a:spcBef>
              <a:spcAft>
                <a:spcPts val="1200"/>
              </a:spcAft>
              <a:buFont typeface="Marianne" panose="02000000000000000000" pitchFamily="2" charset="0"/>
              <a:buNone/>
            </a:pPr>
            <a:r>
              <a:rPr lang="en-US"/>
              <a:t>Click to edit Master title style</a:t>
            </a:r>
            <a:endParaRPr lang="fr-FR"/>
          </a:p>
        </p:txBody>
      </p:sp>
      <p:sp>
        <p:nvSpPr>
          <p:cNvPr id="9" name="Text Placeholder 9">
            <a:extLst>
              <a:ext uri="{FF2B5EF4-FFF2-40B4-BE49-F238E27FC236}">
                <a16:creationId xmlns:a16="http://schemas.microsoft.com/office/drawing/2014/main" id="{4533FCBD-DAE8-F5A3-E555-B5587B429A04}"/>
              </a:ext>
            </a:extLst>
          </p:cNvPr>
          <p:cNvSpPr>
            <a:spLocks noGrp="1"/>
          </p:cNvSpPr>
          <p:nvPr>
            <p:ph type="body" sz="quarter" idx="24"/>
          </p:nvPr>
        </p:nvSpPr>
        <p:spPr>
          <a:xfrm>
            <a:off x="6204630" y="1869439"/>
            <a:ext cx="5436508" cy="39471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3" name="Footer Placeholder 1" descr="Titre de la diapositive">
            <a:extLst>
              <a:ext uri="{FF2B5EF4-FFF2-40B4-BE49-F238E27FC236}">
                <a16:creationId xmlns:a16="http://schemas.microsoft.com/office/drawing/2014/main" id="{8B128EFF-4709-2DB8-680E-6E289AB56ADE}"/>
              </a:ext>
            </a:extLst>
          </p:cNvPr>
          <p:cNvSpPr>
            <a:spLocks noGrp="1"/>
          </p:cNvSpPr>
          <p:nvPr>
            <p:ph type="ftr" sz="quarter" idx="10"/>
          </p:nvPr>
        </p:nvSpPr>
        <p:spPr>
          <a:xfrm>
            <a:off x="571758" y="6311001"/>
            <a:ext cx="1856549" cy="235134"/>
          </a:xfrm>
        </p:spPr>
        <p:txBody>
          <a:bodyPr/>
          <a:lstStyle>
            <a:lvl1pPr>
              <a:defRPr>
                <a:solidFill>
                  <a:schemeClr val="bg2"/>
                </a:solidFill>
              </a:defRPr>
            </a:lvl1pPr>
          </a:lstStyle>
          <a:p>
            <a:r>
              <a:rPr lang="fr-FR"/>
              <a:t>Titre de la diapositive</a:t>
            </a:r>
          </a:p>
        </p:txBody>
      </p:sp>
      <p:pic>
        <p:nvPicPr>
          <p:cNvPr id="4" name="Graphic 3">
            <a:extLst>
              <a:ext uri="{FF2B5EF4-FFF2-40B4-BE49-F238E27FC236}">
                <a16:creationId xmlns:a16="http://schemas.microsoft.com/office/drawing/2014/main" id="{07CFE410-8CFF-B7FB-4AEB-09F8DDDDD0F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0332" y="6180224"/>
            <a:ext cx="896649" cy="444679"/>
          </a:xfrm>
          <a:prstGeom prst="rect">
            <a:avLst/>
          </a:prstGeom>
        </p:spPr>
      </p:pic>
    </p:spTree>
    <p:extLst>
      <p:ext uri="{BB962C8B-B14F-4D97-AF65-F5344CB8AC3E}">
        <p14:creationId xmlns:p14="http://schemas.microsoft.com/office/powerpoint/2010/main" val="33689759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FFFFFF"/>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44CD58D7-78D8-5A17-A188-238F3302F3EC}"/>
              </a:ext>
              <a:ext uri="{C183D7F6-B498-43B3-948B-1728B52AA6E4}">
                <adec:decorative xmlns:adec="http://schemas.microsoft.com/office/drawing/2017/decorative" val="1"/>
              </a:ext>
            </a:extLst>
          </p:cNvPr>
          <p:cNvSpPr/>
          <p:nvPr userDrawn="1"/>
        </p:nvSpPr>
        <p:spPr>
          <a:xfrm rot="10800000">
            <a:off x="0" y="0"/>
            <a:ext cx="1309535" cy="5204582"/>
          </a:xfrm>
          <a:custGeom>
            <a:avLst/>
            <a:gdLst>
              <a:gd name="connsiteX0" fmla="*/ 1309535 w 1309535"/>
              <a:gd name="connsiteY0" fmla="*/ 5204582 h 5204582"/>
              <a:gd name="connsiteX1" fmla="*/ 121487 w 1309535"/>
              <a:gd name="connsiteY1" fmla="*/ 5204582 h 5204582"/>
              <a:gd name="connsiteX2" fmla="*/ 120441 w 1309535"/>
              <a:gd name="connsiteY2" fmla="*/ 5199379 h 5204582"/>
              <a:gd name="connsiteX3" fmla="*/ 1298653 w 1309535"/>
              <a:gd name="connsiteY3" fmla="*/ 11547 h 5204582"/>
              <a:gd name="connsiteX4" fmla="*/ 1309535 w 1309535"/>
              <a:gd name="connsiteY4" fmla="*/ 0 h 5204582"/>
              <a:gd name="connsiteX0" fmla="*/ 1309535 w 1400975"/>
              <a:gd name="connsiteY0" fmla="*/ 5204582 h 5296022"/>
              <a:gd name="connsiteX1" fmla="*/ 121487 w 1400975"/>
              <a:gd name="connsiteY1" fmla="*/ 5204582 h 5296022"/>
              <a:gd name="connsiteX2" fmla="*/ 120441 w 1400975"/>
              <a:gd name="connsiteY2" fmla="*/ 5199379 h 5296022"/>
              <a:gd name="connsiteX3" fmla="*/ 1298653 w 1400975"/>
              <a:gd name="connsiteY3" fmla="*/ 11547 h 5296022"/>
              <a:gd name="connsiteX4" fmla="*/ 1309535 w 1400975"/>
              <a:gd name="connsiteY4" fmla="*/ 0 h 5296022"/>
              <a:gd name="connsiteX5" fmla="*/ 1400975 w 1400975"/>
              <a:gd name="connsiteY5" fmla="*/ 5296022 h 5296022"/>
              <a:gd name="connsiteX0" fmla="*/ 1309535 w 1309535"/>
              <a:gd name="connsiteY0" fmla="*/ 5204582 h 5204582"/>
              <a:gd name="connsiteX1" fmla="*/ 121487 w 1309535"/>
              <a:gd name="connsiteY1" fmla="*/ 5204582 h 5204582"/>
              <a:gd name="connsiteX2" fmla="*/ 120441 w 1309535"/>
              <a:gd name="connsiteY2" fmla="*/ 5199379 h 5204582"/>
              <a:gd name="connsiteX3" fmla="*/ 1298653 w 1309535"/>
              <a:gd name="connsiteY3" fmla="*/ 11547 h 5204582"/>
              <a:gd name="connsiteX4" fmla="*/ 1309535 w 1309535"/>
              <a:gd name="connsiteY4" fmla="*/ 0 h 5204582"/>
              <a:gd name="connsiteX0" fmla="*/ 121487 w 1309535"/>
              <a:gd name="connsiteY0" fmla="*/ 5204582 h 5204582"/>
              <a:gd name="connsiteX1" fmla="*/ 120441 w 1309535"/>
              <a:gd name="connsiteY1" fmla="*/ 5199379 h 5204582"/>
              <a:gd name="connsiteX2" fmla="*/ 1298653 w 1309535"/>
              <a:gd name="connsiteY2" fmla="*/ 11547 h 5204582"/>
              <a:gd name="connsiteX3" fmla="*/ 1309535 w 1309535"/>
              <a:gd name="connsiteY3" fmla="*/ 0 h 5204582"/>
            </a:gdLst>
            <a:ahLst/>
            <a:cxnLst>
              <a:cxn ang="0">
                <a:pos x="connsiteX0" y="connsiteY0"/>
              </a:cxn>
              <a:cxn ang="0">
                <a:pos x="connsiteX1" y="connsiteY1"/>
              </a:cxn>
              <a:cxn ang="0">
                <a:pos x="connsiteX2" y="connsiteY2"/>
              </a:cxn>
              <a:cxn ang="0">
                <a:pos x="connsiteX3" y="connsiteY3"/>
              </a:cxn>
            </a:cxnLst>
            <a:rect l="l" t="t" r="r" b="b"/>
            <a:pathLst>
              <a:path w="1309535" h="5204582">
                <a:moveTo>
                  <a:pt x="121487" y="5204582"/>
                </a:moveTo>
                <a:lnTo>
                  <a:pt x="120441" y="5199379"/>
                </a:lnTo>
                <a:cubicBezTo>
                  <a:pt x="-176764" y="3459435"/>
                  <a:pt x="25807" y="1522431"/>
                  <a:pt x="1298653" y="11547"/>
                </a:cubicBezTo>
                <a:lnTo>
                  <a:pt x="1309535" y="0"/>
                </a:lnTo>
              </a:path>
            </a:pathLst>
          </a:custGeom>
          <a:noFill/>
          <a:ln w="12700" cap="flat">
            <a:solidFill>
              <a:schemeClr val="accent6"/>
            </a:solidFill>
            <a:prstDash val="solid"/>
            <a:miter/>
          </a:ln>
        </p:spPr>
        <p:txBody>
          <a:bodyPr lIns="540000" tIns="360000" rIns="288000" rtlCol="0" anchor="t"/>
          <a:lstStyle/>
          <a:p>
            <a:pPr lvl="0">
              <a:spcAft>
                <a:spcPts val="2400"/>
              </a:spcAft>
            </a:pPr>
            <a:endParaRPr lang="fr-FR" sz="1200" spc="-30">
              <a:solidFill>
                <a:schemeClr val="bg2"/>
              </a:solidFill>
              <a:latin typeface="Marianne Light" panose="02000000000000000000" pitchFamily="2" charset="0"/>
            </a:endParaRPr>
          </a:p>
        </p:txBody>
      </p:sp>
      <p:sp>
        <p:nvSpPr>
          <p:cNvPr id="18" name="Text Placeholder 14">
            <a:extLst>
              <a:ext uri="{FF2B5EF4-FFF2-40B4-BE49-F238E27FC236}">
                <a16:creationId xmlns:a16="http://schemas.microsoft.com/office/drawing/2014/main" id="{EB23A81C-0601-8D71-6316-415A0C023072}"/>
              </a:ext>
              <a:ext uri="{C183D7F6-B498-43B3-948B-1728B52AA6E4}">
                <adec:decorative xmlns:adec="http://schemas.microsoft.com/office/drawing/2017/decorative" val="1"/>
              </a:ext>
            </a:extLst>
          </p:cNvPr>
          <p:cNvSpPr>
            <a:spLocks noGrp="1"/>
          </p:cNvSpPr>
          <p:nvPr>
            <p:ph type="body" sz="quarter" idx="36"/>
          </p:nvPr>
        </p:nvSpPr>
        <p:spPr>
          <a:xfrm>
            <a:off x="836613" y="1910376"/>
            <a:ext cx="790575" cy="790575"/>
          </a:xfrm>
          <a:prstGeom prst="ellipse">
            <a:avLst/>
          </a:prstGeom>
          <a:solidFill>
            <a:schemeClr val="accent6"/>
          </a:solidFill>
        </p:spPr>
        <p:txBody>
          <a:bodyPr vert="horz" lIns="0" tIns="0" rIns="0" bIns="0" rtlCol="0" anchor="ctr">
            <a:noAutofit/>
          </a:bodyPr>
          <a:lstStyle>
            <a:lvl1pPr>
              <a:defRPr lang="en-US" sz="3800" dirty="0">
                <a:solidFill>
                  <a:schemeClr val="accent3">
                    <a:alpha val="0"/>
                  </a:schemeClr>
                </a:solidFill>
                <a:latin typeface="Marianne" panose="02000000000000000000" pitchFamily="2" charset="0"/>
              </a:defRPr>
            </a:lvl1pPr>
          </a:lstStyle>
          <a:p>
            <a:pPr lvl="0" algn="ctr">
              <a:spcAft>
                <a:spcPts val="0"/>
              </a:spcAft>
            </a:pPr>
            <a:endParaRPr lang="en-US"/>
          </a:p>
        </p:txBody>
      </p:sp>
      <p:sp>
        <p:nvSpPr>
          <p:cNvPr id="16" name="Title 29">
            <a:extLst>
              <a:ext uri="{FF2B5EF4-FFF2-40B4-BE49-F238E27FC236}">
                <a16:creationId xmlns:a16="http://schemas.microsoft.com/office/drawing/2014/main" id="{8696F007-0692-050C-3E59-5803D154D546}"/>
              </a:ext>
            </a:extLst>
          </p:cNvPr>
          <p:cNvSpPr>
            <a:spLocks noGrp="1"/>
          </p:cNvSpPr>
          <p:nvPr>
            <p:ph type="title"/>
          </p:nvPr>
        </p:nvSpPr>
        <p:spPr>
          <a:xfrm>
            <a:off x="1895185" y="574675"/>
            <a:ext cx="9720552" cy="711200"/>
          </a:xfrm>
        </p:spPr>
        <p:txBody>
          <a:bodyPr anchor="t"/>
          <a:lstStyle>
            <a:lvl1pPr>
              <a:defRPr sz="5400" spc="-20">
                <a:solidFill>
                  <a:schemeClr val="bg2"/>
                </a:solidFill>
              </a:defRPr>
            </a:lvl1pPr>
          </a:lstStyle>
          <a:p>
            <a:r>
              <a:rPr lang="en-US"/>
              <a:t>Click to edit Master title</a:t>
            </a:r>
            <a:endParaRPr lang="fr-FR"/>
          </a:p>
        </p:txBody>
      </p:sp>
      <p:sp>
        <p:nvSpPr>
          <p:cNvPr id="17" name="Text Placeholder 14">
            <a:extLst>
              <a:ext uri="{FF2B5EF4-FFF2-40B4-BE49-F238E27FC236}">
                <a16:creationId xmlns:a16="http://schemas.microsoft.com/office/drawing/2014/main" id="{8A77F08A-B5CB-709C-4BD6-D127EAA25138}"/>
              </a:ext>
            </a:extLst>
          </p:cNvPr>
          <p:cNvSpPr>
            <a:spLocks noGrp="1"/>
          </p:cNvSpPr>
          <p:nvPr>
            <p:ph type="body" sz="quarter" idx="19"/>
          </p:nvPr>
        </p:nvSpPr>
        <p:spPr>
          <a:xfrm>
            <a:off x="1895187" y="2046104"/>
            <a:ext cx="4556414" cy="3730582"/>
          </a:xfrm>
        </p:spPr>
        <p:txBody>
          <a:bodyPr numCol="1" spcCol="0" anchor="t"/>
          <a:lstStyle>
            <a:lvl1pPr>
              <a:lnSpc>
                <a:spcPct val="90000"/>
              </a:lnSpc>
              <a:spcAft>
                <a:spcPts val="2400"/>
              </a:spcAft>
              <a:defRPr sz="1600" b="1">
                <a:solidFill>
                  <a:schemeClr val="accent6"/>
                </a:solidFill>
                <a:latin typeface="+mj-lt"/>
              </a:defRPr>
            </a:lvl1pPr>
            <a:lvl2pPr>
              <a:spcAft>
                <a:spcPts val="600"/>
              </a:spcAft>
              <a:defRPr sz="1200">
                <a:solidFill>
                  <a:schemeClr val="tx2"/>
                </a:solidFill>
                <a:latin typeface="+mn-lt"/>
              </a:defRPr>
            </a:lvl2pPr>
            <a:lvl3pPr>
              <a:spcAft>
                <a:spcPts val="600"/>
              </a:spcAft>
              <a:defRPr sz="1200">
                <a:latin typeface="+mn-lt"/>
              </a:defRPr>
            </a:lvl3pPr>
            <a:lvl4pPr>
              <a:spcAft>
                <a:spcPts val="600"/>
              </a:spcAft>
              <a:defRPr sz="1200">
                <a:latin typeface="+mn-lt"/>
              </a:defRPr>
            </a:lvl4pPr>
            <a:lvl5pPr>
              <a:spcAft>
                <a:spcPts val="600"/>
              </a:spcAft>
              <a:defRPr sz="1200">
                <a:latin typeface="+mn-lt"/>
              </a:defRPr>
            </a:lvl5pPr>
            <a:lvl6pPr>
              <a:spcAft>
                <a:spcPts val="600"/>
              </a:spcAft>
              <a:defRPr sz="1200">
                <a:latin typeface="+mn-lt"/>
              </a:defRPr>
            </a:lvl6pPr>
            <a:lvl7pPr>
              <a:spcAft>
                <a:spcPts val="600"/>
              </a:spcAft>
              <a:defRPr sz="1200">
                <a:latin typeface="+mn-lt"/>
              </a:defRPr>
            </a:lvl7pPr>
            <a:lvl8pPr>
              <a:spcAft>
                <a:spcPts val="600"/>
              </a:spcAft>
              <a:defRPr sz="1200">
                <a:latin typeface="+mn-lt"/>
              </a:defRPr>
            </a:lvl8pPr>
            <a:lvl9pPr>
              <a:spcAft>
                <a:spcPts val="600"/>
              </a:spcAft>
              <a:defRPr sz="1200">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r-FR"/>
          </a:p>
        </p:txBody>
      </p:sp>
      <p:sp>
        <p:nvSpPr>
          <p:cNvPr id="2" name="Footer Placeholder 1" descr="Titre de la diapositive">
            <a:extLst>
              <a:ext uri="{FF2B5EF4-FFF2-40B4-BE49-F238E27FC236}">
                <a16:creationId xmlns:a16="http://schemas.microsoft.com/office/drawing/2014/main" id="{574B8C03-AFCA-9FEA-9B8D-5E06B3B48DC5}"/>
              </a:ext>
            </a:extLst>
          </p:cNvPr>
          <p:cNvSpPr>
            <a:spLocks noGrp="1"/>
          </p:cNvSpPr>
          <p:nvPr>
            <p:ph type="ftr" sz="quarter" idx="10"/>
          </p:nvPr>
        </p:nvSpPr>
        <p:spPr>
          <a:xfrm>
            <a:off x="571758" y="6311001"/>
            <a:ext cx="1856549" cy="235134"/>
          </a:xfrm>
        </p:spPr>
        <p:txBody>
          <a:bodyPr/>
          <a:lstStyle>
            <a:lvl1pPr>
              <a:defRPr>
                <a:solidFill>
                  <a:schemeClr val="bg2"/>
                </a:solidFill>
              </a:defRPr>
            </a:lvl1pPr>
          </a:lstStyle>
          <a:p>
            <a:r>
              <a:rPr lang="fr-FR"/>
              <a:t>Titre de la diapositive</a:t>
            </a:r>
          </a:p>
        </p:txBody>
      </p:sp>
      <p:pic>
        <p:nvPicPr>
          <p:cNvPr id="8" name="Graphic 1">
            <a:extLst>
              <a:ext uri="{FF2B5EF4-FFF2-40B4-BE49-F238E27FC236}">
                <a16:creationId xmlns:a16="http://schemas.microsoft.com/office/drawing/2014/main" id="{53A8FFC1-B893-1D6B-1858-69770A7DB01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0332" y="6180224"/>
            <a:ext cx="896649" cy="444679"/>
          </a:xfrm>
          <a:prstGeom prst="rect">
            <a:avLst/>
          </a:prstGeom>
        </p:spPr>
      </p:pic>
      <p:sp>
        <p:nvSpPr>
          <p:cNvPr id="5" name="Text Placeholder 14">
            <a:extLst>
              <a:ext uri="{FF2B5EF4-FFF2-40B4-BE49-F238E27FC236}">
                <a16:creationId xmlns:a16="http://schemas.microsoft.com/office/drawing/2014/main" id="{22C13602-EAC4-1F00-D9C9-4B4987851526}"/>
              </a:ext>
            </a:extLst>
          </p:cNvPr>
          <p:cNvSpPr>
            <a:spLocks noGrp="1"/>
          </p:cNvSpPr>
          <p:nvPr>
            <p:ph type="body" sz="quarter" idx="37"/>
          </p:nvPr>
        </p:nvSpPr>
        <p:spPr>
          <a:xfrm>
            <a:off x="7059323" y="2046104"/>
            <a:ext cx="4556414" cy="3730582"/>
          </a:xfrm>
        </p:spPr>
        <p:txBody>
          <a:bodyPr numCol="1" spcCol="0" anchor="t"/>
          <a:lstStyle>
            <a:lvl1pPr>
              <a:lnSpc>
                <a:spcPct val="90000"/>
              </a:lnSpc>
              <a:spcAft>
                <a:spcPts val="2400"/>
              </a:spcAft>
              <a:defRPr sz="1600" b="1">
                <a:solidFill>
                  <a:schemeClr val="accent6"/>
                </a:solidFill>
                <a:latin typeface="+mj-lt"/>
              </a:defRPr>
            </a:lvl1pPr>
            <a:lvl2pPr>
              <a:spcAft>
                <a:spcPts val="600"/>
              </a:spcAft>
              <a:defRPr sz="1200">
                <a:solidFill>
                  <a:schemeClr val="tx2"/>
                </a:solidFill>
                <a:latin typeface="+mn-lt"/>
              </a:defRPr>
            </a:lvl2pPr>
            <a:lvl3pPr>
              <a:spcAft>
                <a:spcPts val="600"/>
              </a:spcAft>
              <a:defRPr sz="1200">
                <a:latin typeface="+mn-lt"/>
              </a:defRPr>
            </a:lvl3pPr>
            <a:lvl4pPr>
              <a:spcAft>
                <a:spcPts val="600"/>
              </a:spcAft>
              <a:defRPr sz="1200">
                <a:latin typeface="+mn-lt"/>
              </a:defRPr>
            </a:lvl4pPr>
            <a:lvl5pPr>
              <a:spcAft>
                <a:spcPts val="600"/>
              </a:spcAft>
              <a:defRPr sz="1200">
                <a:latin typeface="+mn-lt"/>
              </a:defRPr>
            </a:lvl5pPr>
            <a:lvl6pPr>
              <a:spcAft>
                <a:spcPts val="600"/>
              </a:spcAft>
              <a:defRPr sz="1200">
                <a:latin typeface="+mn-lt"/>
              </a:defRPr>
            </a:lvl6pPr>
            <a:lvl7pPr>
              <a:spcAft>
                <a:spcPts val="600"/>
              </a:spcAft>
              <a:defRPr sz="1200">
                <a:latin typeface="+mn-lt"/>
              </a:defRPr>
            </a:lvl7pPr>
            <a:lvl8pPr>
              <a:spcAft>
                <a:spcPts val="600"/>
              </a:spcAft>
              <a:defRPr sz="1200">
                <a:latin typeface="+mn-lt"/>
              </a:defRPr>
            </a:lvl8pPr>
            <a:lvl9pPr>
              <a:spcAft>
                <a:spcPts val="600"/>
              </a:spcAft>
              <a:defRPr sz="1200">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r-FR"/>
          </a:p>
        </p:txBody>
      </p:sp>
      <p:pic>
        <p:nvPicPr>
          <p:cNvPr id="10" name="Espace réservé pour une image  3"/>
          <p:cNvPicPr>
            <a:picLocks noChangeAspect="1"/>
          </p:cNvPicPr>
          <p:nvPr userDrawn="1"/>
        </p:nvPicPr>
        <p:blipFill>
          <a:blip r:embed="rId4" cstate="print">
            <a:extLst>
              <a:ext uri="{28A0092B-C50C-407E-A947-70E740481C1C}">
                <a14:useLocalDpi xmlns:a14="http://schemas.microsoft.com/office/drawing/2010/main" val="0"/>
              </a:ext>
            </a:extLst>
          </a:blip>
          <a:srcRect l="83" r="83"/>
          <a:stretch>
            <a:fillRect/>
          </a:stretch>
        </p:blipFill>
        <p:spPr>
          <a:xfrm>
            <a:off x="892752" y="1964733"/>
            <a:ext cx="684000" cy="684000"/>
          </a:xfrm>
          <a:prstGeom prst="rect">
            <a:avLst/>
          </a:prstGeom>
        </p:spPr>
      </p:pic>
    </p:spTree>
    <p:extLst>
      <p:ext uri="{BB962C8B-B14F-4D97-AF65-F5344CB8AC3E}">
        <p14:creationId xmlns:p14="http://schemas.microsoft.com/office/powerpoint/2010/main" val="34325722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4EA64BF-3428-57B2-9A88-56434A463CED}"/>
              </a:ext>
            </a:extLst>
          </p:cNvPr>
          <p:cNvSpPr>
            <a:spLocks noGrp="1"/>
          </p:cNvSpPr>
          <p:nvPr>
            <p:ph type="dt" sz="half" idx="10"/>
          </p:nvPr>
        </p:nvSpPr>
        <p:spPr/>
        <p:txBody>
          <a:bodyPr/>
          <a:lstStyle/>
          <a:p>
            <a:fld id="{E0B34C8B-7D6F-4A4C-BE04-0166CE34CA83}" type="datetimeFigureOut">
              <a:rPr lang="fr-FR" smtClean="0"/>
              <a:t>15/01/2026</a:t>
            </a:fld>
            <a:endParaRPr lang="fr-FR"/>
          </a:p>
        </p:txBody>
      </p:sp>
      <p:sp>
        <p:nvSpPr>
          <p:cNvPr id="3" name="Espace réservé du pied de page 2">
            <a:extLst>
              <a:ext uri="{FF2B5EF4-FFF2-40B4-BE49-F238E27FC236}">
                <a16:creationId xmlns:a16="http://schemas.microsoft.com/office/drawing/2014/main" id="{DE65A801-8B22-48CC-D869-EE2A61B5CA2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B783B5C-7B5B-D1C4-BD05-9F7E9B79A8CD}"/>
              </a:ext>
            </a:extLst>
          </p:cNvPr>
          <p:cNvSpPr>
            <a:spLocks noGrp="1"/>
          </p:cNvSpPr>
          <p:nvPr>
            <p:ph type="sldNum" sz="quarter" idx="12"/>
          </p:nvPr>
        </p:nvSpPr>
        <p:spPr/>
        <p:txBody>
          <a:bodyPr/>
          <a:lstStyle/>
          <a:p>
            <a:fld id="{335EC06C-DDF5-4E4A-B413-17658826D242}" type="slidenum">
              <a:rPr lang="fr-FR" smtClean="0"/>
              <a:t>‹N°›</a:t>
            </a:fld>
            <a:endParaRPr lang="fr-FR"/>
          </a:p>
        </p:txBody>
      </p:sp>
    </p:spTree>
    <p:extLst>
      <p:ext uri="{BB962C8B-B14F-4D97-AF65-F5344CB8AC3E}">
        <p14:creationId xmlns:p14="http://schemas.microsoft.com/office/powerpoint/2010/main" val="1184682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tent+Chart">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34EF12B4-AA43-4053-A66C-946FE6834488}"/>
              </a:ext>
            </a:extLst>
          </p:cNvPr>
          <p:cNvSpPr>
            <a:spLocks noGrp="1"/>
          </p:cNvSpPr>
          <p:nvPr>
            <p:ph type="title" hasCustomPrompt="1"/>
          </p:nvPr>
        </p:nvSpPr>
        <p:spPr>
          <a:xfrm>
            <a:off x="907256" y="574675"/>
            <a:ext cx="5079208" cy="1463935"/>
          </a:xfrm>
        </p:spPr>
        <p:txBody>
          <a:bodyPr anchor="t"/>
          <a:lstStyle>
            <a:lvl1pPr>
              <a:defRPr sz="5400" spc="-20">
                <a:solidFill>
                  <a:schemeClr val="bg2"/>
                </a:solidFill>
              </a:defRPr>
            </a:lvl1pPr>
          </a:lstStyle>
          <a:p>
            <a:r>
              <a:rPr lang="en-US" dirty="0"/>
              <a:t>Click to edit title</a:t>
            </a:r>
            <a:endParaRPr lang="fr-FR" dirty="0"/>
          </a:p>
        </p:txBody>
      </p:sp>
      <p:sp>
        <p:nvSpPr>
          <p:cNvPr id="2" name="Text Placeholder 14">
            <a:extLst>
              <a:ext uri="{FF2B5EF4-FFF2-40B4-BE49-F238E27FC236}">
                <a16:creationId xmlns:a16="http://schemas.microsoft.com/office/drawing/2014/main" id="{9DF51427-88DB-D49F-5F03-7036FB8CA384}"/>
              </a:ext>
            </a:extLst>
          </p:cNvPr>
          <p:cNvSpPr>
            <a:spLocks noGrp="1"/>
          </p:cNvSpPr>
          <p:nvPr>
            <p:ph type="body" sz="quarter" idx="42"/>
          </p:nvPr>
        </p:nvSpPr>
        <p:spPr>
          <a:xfrm>
            <a:off x="6203950" y="574675"/>
            <a:ext cx="5437188" cy="1463935"/>
          </a:xfrm>
        </p:spPr>
        <p:txBody>
          <a:bodyPr anchor="t"/>
          <a:lstStyle>
            <a:lvl1pPr>
              <a:lnSpc>
                <a:spcPct val="90000"/>
              </a:lnSpc>
              <a:spcAft>
                <a:spcPts val="0"/>
              </a:spcAft>
              <a:defRPr sz="2000" b="1">
                <a:solidFill>
                  <a:schemeClr val="bg2"/>
                </a:solidFill>
                <a:latin typeface="+mj-lt"/>
              </a:defRPr>
            </a:lvl1pPr>
            <a:lvl2pPr>
              <a:lnSpc>
                <a:spcPct val="90000"/>
              </a:lnSpc>
              <a:spcAft>
                <a:spcPts val="0"/>
              </a:spcAft>
              <a:defRPr sz="2000">
                <a:solidFill>
                  <a:schemeClr val="bg2"/>
                </a:solidFill>
                <a:latin typeface="+mj-lt"/>
              </a:defRPr>
            </a:lvl2pPr>
            <a:lvl3pPr>
              <a:lnSpc>
                <a:spcPct val="90000"/>
              </a:lnSpc>
              <a:spcAft>
                <a:spcPts val="0"/>
              </a:spcAft>
              <a:defRPr sz="2000">
                <a:solidFill>
                  <a:schemeClr val="bg2"/>
                </a:solidFill>
                <a:latin typeface="+mj-lt"/>
              </a:defRPr>
            </a:lvl3pPr>
            <a:lvl4pPr>
              <a:lnSpc>
                <a:spcPct val="90000"/>
              </a:lnSpc>
              <a:spcAft>
                <a:spcPts val="0"/>
              </a:spcAft>
              <a:defRPr sz="2000">
                <a:solidFill>
                  <a:schemeClr val="bg2"/>
                </a:solidFill>
                <a:latin typeface="+mj-lt"/>
              </a:defRPr>
            </a:lvl4pPr>
            <a:lvl5pPr>
              <a:lnSpc>
                <a:spcPct val="90000"/>
              </a:lnSpc>
              <a:spcAft>
                <a:spcPts val="0"/>
              </a:spcAft>
              <a:defRPr sz="2000">
                <a:solidFill>
                  <a:schemeClr val="bg2"/>
                </a:solidFill>
                <a:latin typeface="+mj-lt"/>
              </a:defRPr>
            </a:lvl5pPr>
            <a:lvl6pPr>
              <a:lnSpc>
                <a:spcPct val="90000"/>
              </a:lnSpc>
              <a:spcAft>
                <a:spcPts val="0"/>
              </a:spcAft>
              <a:defRPr sz="2000">
                <a:solidFill>
                  <a:schemeClr val="bg2"/>
                </a:solidFill>
                <a:latin typeface="+mj-lt"/>
              </a:defRPr>
            </a:lvl6pPr>
            <a:lvl7pPr>
              <a:lnSpc>
                <a:spcPct val="90000"/>
              </a:lnSpc>
              <a:spcAft>
                <a:spcPts val="0"/>
              </a:spcAft>
              <a:defRPr sz="2000">
                <a:solidFill>
                  <a:schemeClr val="bg2"/>
                </a:solidFill>
                <a:latin typeface="+mj-lt"/>
              </a:defRPr>
            </a:lvl7pPr>
            <a:lvl8pPr>
              <a:lnSpc>
                <a:spcPct val="90000"/>
              </a:lnSpc>
              <a:spcAft>
                <a:spcPts val="0"/>
              </a:spcAft>
              <a:defRPr sz="2000">
                <a:solidFill>
                  <a:schemeClr val="bg2"/>
                </a:solidFill>
                <a:latin typeface="+mj-lt"/>
              </a:defRPr>
            </a:lvl8pPr>
            <a:lvl9pPr>
              <a:lnSpc>
                <a:spcPct val="90000"/>
              </a:lnSpc>
              <a:spcAft>
                <a:spcPts val="0"/>
              </a:spcAft>
              <a:defRPr sz="2000">
                <a:solidFill>
                  <a:schemeClr val="bg2"/>
                </a:solidFill>
                <a:latin typeface="+mj-lt"/>
              </a:defRPr>
            </a:lvl9pPr>
          </a:lstStyle>
          <a:p>
            <a:pPr lvl="0"/>
            <a:r>
              <a:rPr lang="en-US" dirty="0"/>
              <a:t>Click to edit Master text styles</a:t>
            </a:r>
          </a:p>
        </p:txBody>
      </p:sp>
      <p:sp>
        <p:nvSpPr>
          <p:cNvPr id="33" name="Text Placeholder 14">
            <a:extLst>
              <a:ext uri="{FF2B5EF4-FFF2-40B4-BE49-F238E27FC236}">
                <a16:creationId xmlns:a16="http://schemas.microsoft.com/office/drawing/2014/main" id="{529BF562-98DD-315E-A97B-ECF8465E73E8}"/>
              </a:ext>
            </a:extLst>
          </p:cNvPr>
          <p:cNvSpPr>
            <a:spLocks noGrp="1"/>
          </p:cNvSpPr>
          <p:nvPr>
            <p:ph type="body" sz="quarter" idx="43"/>
          </p:nvPr>
        </p:nvSpPr>
        <p:spPr>
          <a:xfrm>
            <a:off x="839479" y="2420079"/>
            <a:ext cx="3292298" cy="3295782"/>
          </a:xfrm>
          <a:prstGeom prst="roundRect">
            <a:avLst/>
          </a:prstGeom>
          <a:solidFill>
            <a:schemeClr val="accent2">
              <a:lumMod val="40000"/>
              <a:lumOff val="60000"/>
            </a:schemeClr>
          </a:solidFill>
        </p:spPr>
        <p:txBody>
          <a:bodyPr lIns="360000" tIns="216000" rIns="180000" anchor="t"/>
          <a:lstStyle>
            <a:lvl1pPr>
              <a:lnSpc>
                <a:spcPct val="100000"/>
              </a:lnSpc>
              <a:spcAft>
                <a:spcPts val="2400"/>
              </a:spcAft>
              <a:defRPr sz="1800" b="1">
                <a:solidFill>
                  <a:schemeClr val="tx2"/>
                </a:solidFill>
                <a:latin typeface="+mj-lt"/>
              </a:defRPr>
            </a:lvl1pPr>
            <a:lvl2pPr>
              <a:lnSpc>
                <a:spcPct val="100000"/>
              </a:lnSpc>
              <a:spcAft>
                <a:spcPts val="0"/>
              </a:spcAft>
              <a:defRPr sz="1200">
                <a:solidFill>
                  <a:schemeClr val="bg2"/>
                </a:solidFill>
                <a:latin typeface="Marianne" panose="02000000000000000000" pitchFamily="2" charset="0"/>
              </a:defRPr>
            </a:lvl2pPr>
            <a:lvl3pPr>
              <a:lnSpc>
                <a:spcPct val="100000"/>
              </a:lnSpc>
              <a:spcAft>
                <a:spcPts val="0"/>
              </a:spcAft>
              <a:defRPr sz="1200">
                <a:solidFill>
                  <a:schemeClr val="bg2"/>
                </a:solidFill>
                <a:latin typeface="Marianne" panose="02000000000000000000" pitchFamily="2" charset="0"/>
              </a:defRPr>
            </a:lvl3pPr>
            <a:lvl4pPr>
              <a:lnSpc>
                <a:spcPct val="100000"/>
              </a:lnSpc>
              <a:spcAft>
                <a:spcPts val="0"/>
              </a:spcAft>
              <a:defRPr sz="1200">
                <a:solidFill>
                  <a:schemeClr val="bg2"/>
                </a:solidFill>
                <a:latin typeface="Marianne" panose="02000000000000000000" pitchFamily="2" charset="0"/>
              </a:defRPr>
            </a:lvl4pPr>
            <a:lvl5pPr>
              <a:lnSpc>
                <a:spcPct val="100000"/>
              </a:lnSpc>
              <a:spcAft>
                <a:spcPts val="0"/>
              </a:spcAft>
              <a:defRPr sz="1200">
                <a:solidFill>
                  <a:schemeClr val="bg2"/>
                </a:solidFill>
                <a:latin typeface="Marianne" panose="02000000000000000000" pitchFamily="2" charset="0"/>
              </a:defRPr>
            </a:lvl5pPr>
            <a:lvl6pPr>
              <a:lnSpc>
                <a:spcPct val="100000"/>
              </a:lnSpc>
              <a:spcAft>
                <a:spcPts val="0"/>
              </a:spcAft>
              <a:defRPr sz="1200">
                <a:solidFill>
                  <a:schemeClr val="bg2"/>
                </a:solidFill>
                <a:latin typeface="Marianne" panose="02000000000000000000" pitchFamily="2" charset="0"/>
              </a:defRPr>
            </a:lvl6pPr>
            <a:lvl7pPr>
              <a:lnSpc>
                <a:spcPct val="100000"/>
              </a:lnSpc>
              <a:spcAft>
                <a:spcPts val="0"/>
              </a:spcAft>
              <a:defRPr sz="1200">
                <a:solidFill>
                  <a:schemeClr val="bg2"/>
                </a:solidFill>
                <a:latin typeface="Marianne" panose="02000000000000000000" pitchFamily="2" charset="0"/>
              </a:defRPr>
            </a:lvl7pPr>
            <a:lvl8pPr>
              <a:lnSpc>
                <a:spcPct val="100000"/>
              </a:lnSpc>
              <a:spcAft>
                <a:spcPts val="0"/>
              </a:spcAft>
              <a:defRPr sz="1200">
                <a:solidFill>
                  <a:schemeClr val="bg2"/>
                </a:solidFill>
                <a:latin typeface="Marianne" panose="02000000000000000000" pitchFamily="2" charset="0"/>
              </a:defRPr>
            </a:lvl8pPr>
            <a:lvl9pPr>
              <a:lnSpc>
                <a:spcPct val="100000"/>
              </a:lnSpc>
              <a:spcAft>
                <a:spcPts val="0"/>
              </a:spcAft>
              <a:defRPr sz="1200">
                <a:solidFill>
                  <a:schemeClr val="bg2"/>
                </a:solidFill>
                <a:latin typeface="Marianne" panose="02000000000000000000" pitchFamily="2"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fr-FR" dirty="0"/>
          </a:p>
        </p:txBody>
      </p:sp>
      <p:sp>
        <p:nvSpPr>
          <p:cNvPr id="40" name="Text Placeholder 14">
            <a:extLst>
              <a:ext uri="{FF2B5EF4-FFF2-40B4-BE49-F238E27FC236}">
                <a16:creationId xmlns:a16="http://schemas.microsoft.com/office/drawing/2014/main" id="{C28AA431-B134-94DB-ED63-4881847241B2}"/>
              </a:ext>
              <a:ext uri="{C183D7F6-B498-43B3-948B-1728B52AA6E4}">
                <adec:decorative xmlns:adec="http://schemas.microsoft.com/office/drawing/2017/decorative" val="1"/>
              </a:ext>
            </a:extLst>
          </p:cNvPr>
          <p:cNvSpPr>
            <a:spLocks noGrp="1"/>
          </p:cNvSpPr>
          <p:nvPr>
            <p:ph type="body" sz="quarter" idx="46"/>
          </p:nvPr>
        </p:nvSpPr>
        <p:spPr>
          <a:xfrm>
            <a:off x="534489" y="2767024"/>
            <a:ext cx="609980" cy="609980"/>
          </a:xfrm>
          <a:prstGeom prst="ellipse">
            <a:avLst/>
          </a:prstGeom>
          <a:solidFill>
            <a:schemeClr val="accent2"/>
          </a:solidFill>
        </p:spPr>
        <p:txBody>
          <a:bodyPr anchor="ctr"/>
          <a:lstStyle>
            <a:lvl1pPr algn="ctr">
              <a:lnSpc>
                <a:spcPct val="100000"/>
              </a:lnSpc>
              <a:spcAft>
                <a:spcPts val="0"/>
              </a:spcAft>
              <a:defRPr sz="3800">
                <a:solidFill>
                  <a:schemeClr val="accent3">
                    <a:alpha val="0"/>
                  </a:schemeClr>
                </a:solidFill>
                <a:latin typeface="+mj-lt"/>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endParaRPr lang="en-US" dirty="0"/>
          </a:p>
        </p:txBody>
      </p:sp>
      <p:sp>
        <p:nvSpPr>
          <p:cNvPr id="41" name="Picture Placeholder 12">
            <a:extLst>
              <a:ext uri="{FF2B5EF4-FFF2-40B4-BE49-F238E27FC236}">
                <a16:creationId xmlns:a16="http://schemas.microsoft.com/office/drawing/2014/main" id="{03E6A5B2-F702-AF15-CE11-C2A18E95FB69}"/>
              </a:ext>
            </a:extLst>
          </p:cNvPr>
          <p:cNvSpPr>
            <a:spLocks noGrp="1"/>
          </p:cNvSpPr>
          <p:nvPr>
            <p:ph type="pic" sz="quarter" idx="47" hasCustomPrompt="1"/>
          </p:nvPr>
        </p:nvSpPr>
        <p:spPr>
          <a:xfrm>
            <a:off x="582692" y="2815228"/>
            <a:ext cx="513574" cy="513572"/>
          </a:xfrm>
          <a:prstGeom prst="ellipse">
            <a:avLst/>
          </a:prstGeom>
        </p:spPr>
        <p:txBody>
          <a:bodyPr anchor="ctr"/>
          <a:lstStyle>
            <a:lvl1pPr algn="ctr">
              <a:defRPr sz="800"/>
            </a:lvl1pPr>
          </a:lstStyle>
          <a:p>
            <a:r>
              <a:rPr lang="fr-FR" dirty="0"/>
              <a:t>`Picto</a:t>
            </a:r>
          </a:p>
        </p:txBody>
      </p:sp>
      <p:sp>
        <p:nvSpPr>
          <p:cNvPr id="36" name="Text Placeholder 14">
            <a:extLst>
              <a:ext uri="{FF2B5EF4-FFF2-40B4-BE49-F238E27FC236}">
                <a16:creationId xmlns:a16="http://schemas.microsoft.com/office/drawing/2014/main" id="{381EAFF9-5B77-0ACC-8C35-C4C8E87F1C73}"/>
              </a:ext>
            </a:extLst>
          </p:cNvPr>
          <p:cNvSpPr>
            <a:spLocks noGrp="1"/>
          </p:cNvSpPr>
          <p:nvPr>
            <p:ph type="body" sz="quarter" idx="44"/>
          </p:nvPr>
        </p:nvSpPr>
        <p:spPr>
          <a:xfrm>
            <a:off x="4614951" y="2420079"/>
            <a:ext cx="3292298" cy="3295782"/>
          </a:xfrm>
          <a:prstGeom prst="roundRect">
            <a:avLst/>
          </a:prstGeom>
          <a:solidFill>
            <a:schemeClr val="accent4">
              <a:lumMod val="20000"/>
              <a:lumOff val="80000"/>
            </a:schemeClr>
          </a:solidFill>
        </p:spPr>
        <p:txBody>
          <a:bodyPr lIns="360000" tIns="216000" rIns="180000" anchor="t"/>
          <a:lstStyle>
            <a:lvl1pPr>
              <a:lnSpc>
                <a:spcPct val="100000"/>
              </a:lnSpc>
              <a:spcAft>
                <a:spcPts val="2400"/>
              </a:spcAft>
              <a:defRPr sz="1800" b="1">
                <a:solidFill>
                  <a:schemeClr val="tx2"/>
                </a:solidFill>
                <a:latin typeface="+mj-lt"/>
              </a:defRPr>
            </a:lvl1pPr>
            <a:lvl2pPr>
              <a:lnSpc>
                <a:spcPct val="100000"/>
              </a:lnSpc>
              <a:spcAft>
                <a:spcPts val="0"/>
              </a:spcAft>
              <a:defRPr sz="1200">
                <a:solidFill>
                  <a:schemeClr val="bg2"/>
                </a:solidFill>
                <a:latin typeface="Marianne" panose="02000000000000000000" pitchFamily="2" charset="0"/>
              </a:defRPr>
            </a:lvl2pPr>
            <a:lvl3pPr>
              <a:lnSpc>
                <a:spcPct val="100000"/>
              </a:lnSpc>
              <a:spcAft>
                <a:spcPts val="0"/>
              </a:spcAft>
              <a:defRPr sz="1200">
                <a:solidFill>
                  <a:schemeClr val="bg2"/>
                </a:solidFill>
                <a:latin typeface="Marianne" panose="02000000000000000000" pitchFamily="2" charset="0"/>
              </a:defRPr>
            </a:lvl3pPr>
            <a:lvl4pPr>
              <a:lnSpc>
                <a:spcPct val="100000"/>
              </a:lnSpc>
              <a:spcAft>
                <a:spcPts val="0"/>
              </a:spcAft>
              <a:defRPr sz="1200">
                <a:solidFill>
                  <a:schemeClr val="bg2"/>
                </a:solidFill>
                <a:latin typeface="Marianne" panose="02000000000000000000" pitchFamily="2" charset="0"/>
              </a:defRPr>
            </a:lvl4pPr>
            <a:lvl5pPr>
              <a:lnSpc>
                <a:spcPct val="100000"/>
              </a:lnSpc>
              <a:spcAft>
                <a:spcPts val="0"/>
              </a:spcAft>
              <a:defRPr sz="1200">
                <a:solidFill>
                  <a:schemeClr val="bg2"/>
                </a:solidFill>
                <a:latin typeface="Marianne" panose="02000000000000000000" pitchFamily="2" charset="0"/>
              </a:defRPr>
            </a:lvl5pPr>
            <a:lvl6pPr>
              <a:lnSpc>
                <a:spcPct val="100000"/>
              </a:lnSpc>
              <a:spcAft>
                <a:spcPts val="0"/>
              </a:spcAft>
              <a:defRPr sz="1200">
                <a:solidFill>
                  <a:schemeClr val="bg2"/>
                </a:solidFill>
                <a:latin typeface="Marianne" panose="02000000000000000000" pitchFamily="2" charset="0"/>
              </a:defRPr>
            </a:lvl6pPr>
            <a:lvl7pPr>
              <a:lnSpc>
                <a:spcPct val="100000"/>
              </a:lnSpc>
              <a:spcAft>
                <a:spcPts val="0"/>
              </a:spcAft>
              <a:defRPr sz="1200">
                <a:solidFill>
                  <a:schemeClr val="bg2"/>
                </a:solidFill>
                <a:latin typeface="Marianne" panose="02000000000000000000" pitchFamily="2" charset="0"/>
              </a:defRPr>
            </a:lvl7pPr>
            <a:lvl8pPr>
              <a:lnSpc>
                <a:spcPct val="100000"/>
              </a:lnSpc>
              <a:spcAft>
                <a:spcPts val="0"/>
              </a:spcAft>
              <a:defRPr sz="1200">
                <a:solidFill>
                  <a:schemeClr val="bg2"/>
                </a:solidFill>
                <a:latin typeface="Marianne" panose="02000000000000000000" pitchFamily="2" charset="0"/>
              </a:defRPr>
            </a:lvl8pPr>
            <a:lvl9pPr>
              <a:lnSpc>
                <a:spcPct val="100000"/>
              </a:lnSpc>
              <a:spcAft>
                <a:spcPts val="0"/>
              </a:spcAft>
              <a:defRPr sz="1200">
                <a:solidFill>
                  <a:schemeClr val="bg2"/>
                </a:solidFill>
                <a:latin typeface="Marianne" panose="02000000000000000000" pitchFamily="2"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fr-FR" dirty="0"/>
          </a:p>
        </p:txBody>
      </p:sp>
      <p:sp>
        <p:nvSpPr>
          <p:cNvPr id="4" name="Text Placeholder 14">
            <a:extLst>
              <a:ext uri="{FF2B5EF4-FFF2-40B4-BE49-F238E27FC236}">
                <a16:creationId xmlns:a16="http://schemas.microsoft.com/office/drawing/2014/main" id="{EF606C3A-EBE4-E88B-EF63-58F588497BEF}"/>
              </a:ext>
              <a:ext uri="{C183D7F6-B498-43B3-948B-1728B52AA6E4}">
                <adec:decorative xmlns:adec="http://schemas.microsoft.com/office/drawing/2017/decorative" val="1"/>
              </a:ext>
            </a:extLst>
          </p:cNvPr>
          <p:cNvSpPr>
            <a:spLocks noGrp="1"/>
          </p:cNvSpPr>
          <p:nvPr>
            <p:ph type="body" sz="quarter" idx="50"/>
          </p:nvPr>
        </p:nvSpPr>
        <p:spPr>
          <a:xfrm>
            <a:off x="4309961" y="2767024"/>
            <a:ext cx="609980" cy="609980"/>
          </a:xfrm>
          <a:prstGeom prst="ellipse">
            <a:avLst/>
          </a:prstGeom>
          <a:solidFill>
            <a:schemeClr val="accent4"/>
          </a:solidFill>
        </p:spPr>
        <p:txBody>
          <a:bodyPr anchor="ctr"/>
          <a:lstStyle>
            <a:lvl1pPr algn="ctr">
              <a:lnSpc>
                <a:spcPct val="100000"/>
              </a:lnSpc>
              <a:spcAft>
                <a:spcPts val="0"/>
              </a:spcAft>
              <a:defRPr sz="3800">
                <a:solidFill>
                  <a:schemeClr val="accent3">
                    <a:alpha val="0"/>
                  </a:schemeClr>
                </a:solidFill>
                <a:latin typeface="+mj-lt"/>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endParaRPr lang="en-US" dirty="0"/>
          </a:p>
        </p:txBody>
      </p:sp>
      <p:sp>
        <p:nvSpPr>
          <p:cNvPr id="5" name="Picture Placeholder 12">
            <a:extLst>
              <a:ext uri="{FF2B5EF4-FFF2-40B4-BE49-F238E27FC236}">
                <a16:creationId xmlns:a16="http://schemas.microsoft.com/office/drawing/2014/main" id="{A43026DA-1F0C-57E8-84F9-017BDC7BD0ED}"/>
              </a:ext>
            </a:extLst>
          </p:cNvPr>
          <p:cNvSpPr>
            <a:spLocks noGrp="1"/>
          </p:cNvSpPr>
          <p:nvPr>
            <p:ph type="pic" sz="quarter" idx="51" hasCustomPrompt="1"/>
          </p:nvPr>
        </p:nvSpPr>
        <p:spPr>
          <a:xfrm>
            <a:off x="4358164" y="2815228"/>
            <a:ext cx="513574" cy="513572"/>
          </a:xfrm>
          <a:prstGeom prst="ellipse">
            <a:avLst/>
          </a:prstGeom>
        </p:spPr>
        <p:txBody>
          <a:bodyPr anchor="ctr"/>
          <a:lstStyle>
            <a:lvl1pPr algn="ctr">
              <a:defRPr sz="800"/>
            </a:lvl1pPr>
          </a:lstStyle>
          <a:p>
            <a:r>
              <a:rPr lang="fr-FR" dirty="0"/>
              <a:t>`Picto</a:t>
            </a:r>
          </a:p>
        </p:txBody>
      </p:sp>
      <p:sp>
        <p:nvSpPr>
          <p:cNvPr id="37" name="Text Placeholder 14">
            <a:extLst>
              <a:ext uri="{FF2B5EF4-FFF2-40B4-BE49-F238E27FC236}">
                <a16:creationId xmlns:a16="http://schemas.microsoft.com/office/drawing/2014/main" id="{B27D59E6-1616-CEE7-69D6-36B195796693}"/>
              </a:ext>
            </a:extLst>
          </p:cNvPr>
          <p:cNvSpPr>
            <a:spLocks noGrp="1"/>
          </p:cNvSpPr>
          <p:nvPr>
            <p:ph type="body" sz="quarter" idx="45"/>
          </p:nvPr>
        </p:nvSpPr>
        <p:spPr>
          <a:xfrm>
            <a:off x="8391216" y="2420079"/>
            <a:ext cx="3292298" cy="3295782"/>
          </a:xfrm>
          <a:prstGeom prst="roundRect">
            <a:avLst/>
          </a:prstGeom>
          <a:solidFill>
            <a:schemeClr val="accent3">
              <a:lumMod val="20000"/>
              <a:lumOff val="80000"/>
            </a:schemeClr>
          </a:solidFill>
        </p:spPr>
        <p:txBody>
          <a:bodyPr lIns="360000" tIns="216000" rIns="180000" anchor="t"/>
          <a:lstStyle>
            <a:lvl1pPr>
              <a:lnSpc>
                <a:spcPct val="100000"/>
              </a:lnSpc>
              <a:spcAft>
                <a:spcPts val="2400"/>
              </a:spcAft>
              <a:defRPr sz="1800" b="1">
                <a:solidFill>
                  <a:schemeClr val="tx2"/>
                </a:solidFill>
                <a:latin typeface="+mj-lt"/>
              </a:defRPr>
            </a:lvl1pPr>
            <a:lvl2pPr>
              <a:lnSpc>
                <a:spcPct val="100000"/>
              </a:lnSpc>
              <a:spcAft>
                <a:spcPts val="0"/>
              </a:spcAft>
              <a:defRPr sz="1200">
                <a:solidFill>
                  <a:schemeClr val="bg2"/>
                </a:solidFill>
                <a:latin typeface="Marianne" panose="02000000000000000000" pitchFamily="2" charset="0"/>
              </a:defRPr>
            </a:lvl2pPr>
            <a:lvl3pPr>
              <a:lnSpc>
                <a:spcPct val="100000"/>
              </a:lnSpc>
              <a:spcAft>
                <a:spcPts val="0"/>
              </a:spcAft>
              <a:defRPr sz="1200">
                <a:solidFill>
                  <a:schemeClr val="bg2"/>
                </a:solidFill>
                <a:latin typeface="Marianne" panose="02000000000000000000" pitchFamily="2" charset="0"/>
              </a:defRPr>
            </a:lvl3pPr>
            <a:lvl4pPr>
              <a:lnSpc>
                <a:spcPct val="100000"/>
              </a:lnSpc>
              <a:spcAft>
                <a:spcPts val="0"/>
              </a:spcAft>
              <a:defRPr sz="1200">
                <a:solidFill>
                  <a:schemeClr val="bg2"/>
                </a:solidFill>
                <a:latin typeface="Marianne" panose="02000000000000000000" pitchFamily="2" charset="0"/>
              </a:defRPr>
            </a:lvl4pPr>
            <a:lvl5pPr>
              <a:lnSpc>
                <a:spcPct val="100000"/>
              </a:lnSpc>
              <a:spcAft>
                <a:spcPts val="0"/>
              </a:spcAft>
              <a:defRPr sz="1200">
                <a:solidFill>
                  <a:schemeClr val="bg2"/>
                </a:solidFill>
                <a:latin typeface="Marianne" panose="02000000000000000000" pitchFamily="2" charset="0"/>
              </a:defRPr>
            </a:lvl5pPr>
            <a:lvl6pPr>
              <a:lnSpc>
                <a:spcPct val="100000"/>
              </a:lnSpc>
              <a:spcAft>
                <a:spcPts val="0"/>
              </a:spcAft>
              <a:defRPr sz="1200">
                <a:solidFill>
                  <a:schemeClr val="bg2"/>
                </a:solidFill>
                <a:latin typeface="Marianne" panose="02000000000000000000" pitchFamily="2" charset="0"/>
              </a:defRPr>
            </a:lvl6pPr>
            <a:lvl7pPr>
              <a:lnSpc>
                <a:spcPct val="100000"/>
              </a:lnSpc>
              <a:spcAft>
                <a:spcPts val="0"/>
              </a:spcAft>
              <a:defRPr sz="1200">
                <a:solidFill>
                  <a:schemeClr val="bg2"/>
                </a:solidFill>
                <a:latin typeface="Marianne" panose="02000000000000000000" pitchFamily="2" charset="0"/>
              </a:defRPr>
            </a:lvl7pPr>
            <a:lvl8pPr>
              <a:lnSpc>
                <a:spcPct val="100000"/>
              </a:lnSpc>
              <a:spcAft>
                <a:spcPts val="0"/>
              </a:spcAft>
              <a:defRPr sz="1200">
                <a:solidFill>
                  <a:schemeClr val="bg2"/>
                </a:solidFill>
                <a:latin typeface="Marianne" panose="02000000000000000000" pitchFamily="2" charset="0"/>
              </a:defRPr>
            </a:lvl8pPr>
            <a:lvl9pPr>
              <a:lnSpc>
                <a:spcPct val="100000"/>
              </a:lnSpc>
              <a:spcAft>
                <a:spcPts val="0"/>
              </a:spcAft>
              <a:defRPr sz="1200">
                <a:solidFill>
                  <a:schemeClr val="bg2"/>
                </a:solidFill>
                <a:latin typeface="Marianne" panose="02000000000000000000" pitchFamily="2"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fr-FR" dirty="0"/>
          </a:p>
        </p:txBody>
      </p:sp>
      <p:sp>
        <p:nvSpPr>
          <p:cNvPr id="42" name="Text Placeholder 14">
            <a:extLst>
              <a:ext uri="{FF2B5EF4-FFF2-40B4-BE49-F238E27FC236}">
                <a16:creationId xmlns:a16="http://schemas.microsoft.com/office/drawing/2014/main" id="{6AE453FD-E568-AEAA-B810-6ADE4D2B4943}"/>
              </a:ext>
              <a:ext uri="{C183D7F6-B498-43B3-948B-1728B52AA6E4}">
                <adec:decorative xmlns:adec="http://schemas.microsoft.com/office/drawing/2017/decorative" val="1"/>
              </a:ext>
            </a:extLst>
          </p:cNvPr>
          <p:cNvSpPr>
            <a:spLocks noGrp="1"/>
          </p:cNvSpPr>
          <p:nvPr>
            <p:ph type="body" sz="quarter" idx="48"/>
          </p:nvPr>
        </p:nvSpPr>
        <p:spPr>
          <a:xfrm>
            <a:off x="8085433" y="2767024"/>
            <a:ext cx="609980" cy="609980"/>
          </a:xfrm>
          <a:prstGeom prst="ellipse">
            <a:avLst/>
          </a:prstGeom>
          <a:solidFill>
            <a:schemeClr val="accent3"/>
          </a:solidFill>
        </p:spPr>
        <p:txBody>
          <a:bodyPr anchor="ctr"/>
          <a:lstStyle>
            <a:lvl1pPr algn="ctr">
              <a:lnSpc>
                <a:spcPct val="100000"/>
              </a:lnSpc>
              <a:spcAft>
                <a:spcPts val="0"/>
              </a:spcAft>
              <a:defRPr sz="3800">
                <a:solidFill>
                  <a:schemeClr val="accent3">
                    <a:alpha val="0"/>
                  </a:schemeClr>
                </a:solidFill>
                <a:latin typeface="+mj-lt"/>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endParaRPr lang="en-US" dirty="0"/>
          </a:p>
        </p:txBody>
      </p:sp>
      <p:sp>
        <p:nvSpPr>
          <p:cNvPr id="43" name="Picture Placeholder 12">
            <a:extLst>
              <a:ext uri="{FF2B5EF4-FFF2-40B4-BE49-F238E27FC236}">
                <a16:creationId xmlns:a16="http://schemas.microsoft.com/office/drawing/2014/main" id="{D98AD34D-61AD-643B-EAA3-BFF5792F263B}"/>
              </a:ext>
            </a:extLst>
          </p:cNvPr>
          <p:cNvSpPr>
            <a:spLocks noGrp="1"/>
          </p:cNvSpPr>
          <p:nvPr>
            <p:ph type="pic" sz="quarter" idx="49" hasCustomPrompt="1"/>
          </p:nvPr>
        </p:nvSpPr>
        <p:spPr>
          <a:xfrm>
            <a:off x="8133636" y="2815228"/>
            <a:ext cx="513574" cy="513572"/>
          </a:xfrm>
          <a:prstGeom prst="ellipse">
            <a:avLst/>
          </a:prstGeom>
        </p:spPr>
        <p:txBody>
          <a:bodyPr anchor="ctr"/>
          <a:lstStyle>
            <a:lvl1pPr algn="ctr">
              <a:defRPr sz="800"/>
            </a:lvl1pPr>
          </a:lstStyle>
          <a:p>
            <a:pPr marL="0" marR="0" lvl="0" indent="0" algn="ctr" defTabSz="914400" rtl="0" eaLnBrk="1" fontAlgn="auto" latinLnBrk="0" hangingPunct="1">
              <a:lnSpc>
                <a:spcPct val="100000"/>
              </a:lnSpc>
              <a:spcBef>
                <a:spcPts val="0"/>
              </a:spcBef>
              <a:spcAft>
                <a:spcPts val="0"/>
              </a:spcAft>
              <a:buClrTx/>
              <a:buSzTx/>
              <a:buFont typeface="Marianne" panose="02000000000000000000" pitchFamily="2" charset="0"/>
              <a:buNone/>
              <a:tabLst/>
              <a:defRPr/>
            </a:pPr>
            <a:r>
              <a:rPr lang="fr-FR" dirty="0"/>
              <a:t>`Picto</a:t>
            </a:r>
          </a:p>
        </p:txBody>
      </p:sp>
      <p:sp>
        <p:nvSpPr>
          <p:cNvPr id="6" name="Footer Placeholder 1" descr="Titre de la diapositive">
            <a:extLst>
              <a:ext uri="{FF2B5EF4-FFF2-40B4-BE49-F238E27FC236}">
                <a16:creationId xmlns:a16="http://schemas.microsoft.com/office/drawing/2014/main" id="{6078669F-1AFD-FD31-3D2B-F078CE4E59AC}"/>
              </a:ext>
            </a:extLst>
          </p:cNvPr>
          <p:cNvSpPr>
            <a:spLocks noGrp="1"/>
          </p:cNvSpPr>
          <p:nvPr>
            <p:ph type="ftr" sz="quarter" idx="10"/>
          </p:nvPr>
        </p:nvSpPr>
        <p:spPr>
          <a:xfrm>
            <a:off x="571758" y="6311001"/>
            <a:ext cx="1856549" cy="235134"/>
          </a:xfrm>
        </p:spPr>
        <p:txBody>
          <a:bodyPr/>
          <a:lstStyle>
            <a:lvl1pPr>
              <a:defRPr>
                <a:solidFill>
                  <a:schemeClr val="bg2"/>
                </a:solidFill>
              </a:defRPr>
            </a:lvl1pPr>
          </a:lstStyle>
          <a:p>
            <a:r>
              <a:rPr lang="fr-FR"/>
              <a:t>Titre de la diapositive</a:t>
            </a:r>
            <a:endParaRPr lang="fr-FR" dirty="0"/>
          </a:p>
        </p:txBody>
      </p:sp>
      <p:pic>
        <p:nvPicPr>
          <p:cNvPr id="3" name="Graphic 2">
            <a:extLst>
              <a:ext uri="{FF2B5EF4-FFF2-40B4-BE49-F238E27FC236}">
                <a16:creationId xmlns:a16="http://schemas.microsoft.com/office/drawing/2014/main" id="{FFA3E8C4-D07E-CB27-3FE6-CDFBBE96498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0332" y="6180224"/>
            <a:ext cx="896649" cy="444679"/>
          </a:xfrm>
          <a:prstGeom prst="rect">
            <a:avLst/>
          </a:prstGeom>
        </p:spPr>
      </p:pic>
    </p:spTree>
    <p:extLst>
      <p:ext uri="{BB962C8B-B14F-4D97-AF65-F5344CB8AC3E}">
        <p14:creationId xmlns:p14="http://schemas.microsoft.com/office/powerpoint/2010/main" val="28314309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Sommaire Simpl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bwMode="gray"/>
        <p:txBody>
          <a:bodyPr/>
          <a:lstStyle/>
          <a:p>
            <a:pPr algn="r"/>
            <a:endParaRPr lang="fr-FR" cap="all"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a:p>
        </p:txBody>
      </p:sp>
      <p:sp>
        <p:nvSpPr>
          <p:cNvPr id="8" name="Espace réservé du texte 7"/>
          <p:cNvSpPr>
            <a:spLocks noGrp="1"/>
          </p:cNvSpPr>
          <p:nvPr>
            <p:ph type="body" sz="quarter" idx="13" hasCustomPrompt="1"/>
          </p:nvPr>
        </p:nvSpPr>
        <p:spPr bwMode="gray">
          <a:xfrm>
            <a:off x="975436" y="1604437"/>
            <a:ext cx="10241137" cy="4510689"/>
          </a:xfrm>
        </p:spPr>
        <p:txBody>
          <a:bodyPr/>
          <a:lstStyle>
            <a:lvl1pPr marL="143988" indent="-143988">
              <a:spcBef>
                <a:spcPts val="400"/>
              </a:spcBef>
              <a:spcAft>
                <a:spcPts val="800"/>
              </a:spcAft>
              <a:buFont typeface="+mj-lt"/>
              <a:buAutoNum type="arabicPeriod"/>
              <a:defRPr b="1"/>
            </a:lvl1pPr>
            <a:lvl2pPr marL="323976" indent="-143988">
              <a:spcBef>
                <a:spcPts val="600"/>
              </a:spcBef>
              <a:spcAft>
                <a:spcPts val="800"/>
              </a:spcAft>
              <a:buFont typeface="+mj-lt"/>
              <a:buAutoNum type="alphaLcPeriod"/>
              <a:defRPr/>
            </a:lvl2pPr>
          </a:lstStyle>
          <a:p>
            <a:pPr lvl="0"/>
            <a:r>
              <a:rPr lang="fr-FR"/>
              <a:t>Titre de la partie</a:t>
            </a:r>
          </a:p>
          <a:p>
            <a:pPr lvl="1"/>
            <a:r>
              <a:rPr lang="fr-FR"/>
              <a:t>Deuxième niveau</a:t>
            </a:r>
          </a:p>
        </p:txBody>
      </p:sp>
      <p:sp>
        <p:nvSpPr>
          <p:cNvPr id="11" name="Espace réservé du titre 1"/>
          <p:cNvSpPr>
            <a:spLocks noGrp="1"/>
          </p:cNvSpPr>
          <p:nvPr>
            <p:ph type="title" hasCustomPrompt="1"/>
          </p:nvPr>
        </p:nvSpPr>
        <p:spPr bwMode="gray">
          <a:xfrm>
            <a:off x="496625" y="740837"/>
            <a:ext cx="11232000" cy="672073"/>
          </a:xfrm>
          <a:prstGeom prst="rect">
            <a:avLst/>
          </a:prstGeom>
        </p:spPr>
        <p:txBody>
          <a:bodyPr vert="horz" lIns="0" tIns="0" rIns="0" bIns="0" rtlCol="0" anchor="t" anchorCtr="0">
            <a:noAutofit/>
          </a:bodyPr>
          <a:lstStyle>
            <a:lvl1pPr>
              <a:defRPr/>
            </a:lvl1pPr>
          </a:lstStyle>
          <a:p>
            <a:r>
              <a:rPr lang="fr-FR" noProof="0"/>
              <a:t>Titre sommaire</a:t>
            </a:r>
          </a:p>
        </p:txBody>
      </p:sp>
    </p:spTree>
    <p:extLst>
      <p:ext uri="{BB962C8B-B14F-4D97-AF65-F5344CB8AC3E}">
        <p14:creationId xmlns:p14="http://schemas.microsoft.com/office/powerpoint/2010/main" val="2748370381"/>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Vide Blanc">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44B2DDB3-1A6A-B943-AE5A-2515B32F86EE}"/>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7" name="Forme libre : forme 12">
            <a:extLst>
              <a:ext uri="{FF2B5EF4-FFF2-40B4-BE49-F238E27FC236}">
                <a16:creationId xmlns:a16="http://schemas.microsoft.com/office/drawing/2014/main"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e la date 3"/>
          <p:cNvSpPr>
            <a:spLocks noGrp="1"/>
          </p:cNvSpPr>
          <p:nvPr>
            <p:ph type="dt" sz="half" idx="10"/>
          </p:nvPr>
        </p:nvSpPr>
        <p:spPr>
          <a:xfrm>
            <a:off x="-291639" y="7626676"/>
            <a:ext cx="838200" cy="187027"/>
          </a:xfrm>
        </p:spPr>
        <p:txBody>
          <a:bodyPr/>
          <a:lstStyle/>
          <a:p>
            <a:fld id="{AF225402-CD42-9C44-9B94-C82B5FF63BCF}" type="datetime1">
              <a:rPr lang="fr-FR" smtClean="0"/>
              <a:t>15/01/2026</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a:t>
            </a:fld>
            <a:endParaRPr lang="fr-FR"/>
          </a:p>
        </p:txBody>
      </p:sp>
      <p:grpSp>
        <p:nvGrpSpPr>
          <p:cNvPr id="21" name="Logo">
            <a:extLst>
              <a:ext uri="{FF2B5EF4-FFF2-40B4-BE49-F238E27FC236}">
                <a16:creationId xmlns:a16="http://schemas.microsoft.com/office/drawing/2014/main" id="{9BF582F5-4A99-C44F-9F49-E5C0419E9625}"/>
              </a:ext>
            </a:extLst>
          </p:cNvPr>
          <p:cNvGrpSpPr/>
          <p:nvPr userDrawn="1"/>
        </p:nvGrpSpPr>
        <p:grpSpPr>
          <a:xfrm>
            <a:off x="11063288" y="6099628"/>
            <a:ext cx="1128712" cy="889000"/>
            <a:chOff x="11063288" y="6099628"/>
            <a:chExt cx="1128712" cy="889000"/>
          </a:xfrm>
        </p:grpSpPr>
        <p:sp>
          <p:nvSpPr>
            <p:cNvPr id="22" name="AutoShape 13" descr="Forme libre 29">
              <a:extLst>
                <a:ext uri="{FF2B5EF4-FFF2-40B4-BE49-F238E27FC236}">
                  <a16:creationId xmlns:a16="http://schemas.microsoft.com/office/drawing/2014/main" id="{589F5E54-5D79-E742-A4BC-762306ADEF56}"/>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rgbClr val="E31927"/>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3" name="AutoShape 14" descr="Forme libre 30">
              <a:extLst>
                <a:ext uri="{FF2B5EF4-FFF2-40B4-BE49-F238E27FC236}">
                  <a16:creationId xmlns:a16="http://schemas.microsoft.com/office/drawing/2014/main" id="{738FD99E-9B1C-5945-96F8-179132B13279}"/>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45720" rIns="45720" anchor="ctr"/>
            <a:lstStyle/>
            <a:p>
              <a:endParaRPr lang="fr-FR"/>
            </a:p>
          </p:txBody>
        </p:sp>
      </p:grpSp>
      <p:sp>
        <p:nvSpPr>
          <p:cNvPr id="15" name="Rectangle 14">
            <a:extLst>
              <a:ext uri="{FF2B5EF4-FFF2-40B4-BE49-F238E27FC236}">
                <a16:creationId xmlns:a16="http://schemas.microsoft.com/office/drawing/2014/main"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Google Shape;65;p13">
            <a:extLst>
              <a:ext uri="{FF2B5EF4-FFF2-40B4-BE49-F238E27FC236}">
                <a16:creationId xmlns:a16="http://schemas.microsoft.com/office/drawing/2014/main" id="{08953D88-DBA2-A847-93EF-D9C1FA7A8CE8}"/>
              </a:ext>
            </a:extLst>
          </p:cNvPr>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60456" y="6389378"/>
            <a:ext cx="841574" cy="439841"/>
          </a:xfrm>
          <a:prstGeom prst="rect">
            <a:avLst/>
          </a:prstGeom>
          <a:noFill/>
          <a:ln>
            <a:noFill/>
          </a:ln>
        </p:spPr>
      </p:pic>
      <p:pic>
        <p:nvPicPr>
          <p:cNvPr id="14" name="Image 13">
            <a:extLst>
              <a:ext uri="{FF2B5EF4-FFF2-40B4-BE49-F238E27FC236}">
                <a16:creationId xmlns:a16="http://schemas.microsoft.com/office/drawing/2014/main" id="{7171D6D7-D6E6-4541-B5A1-F5A91EE5C1B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17163" y="6109097"/>
            <a:ext cx="1490589" cy="776287"/>
          </a:xfrm>
          <a:prstGeom prst="rect">
            <a:avLst/>
          </a:prstGeom>
        </p:spPr>
      </p:pic>
    </p:spTree>
    <p:extLst>
      <p:ext uri="{BB962C8B-B14F-4D97-AF65-F5344CB8AC3E}">
        <p14:creationId xmlns:p14="http://schemas.microsoft.com/office/powerpoint/2010/main" val="126928648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Titre seul">
    <p:spTree>
      <p:nvGrpSpPr>
        <p:cNvPr id="1" name=""/>
        <p:cNvGrpSpPr/>
        <p:nvPr/>
      </p:nvGrpSpPr>
      <p:grpSpPr>
        <a:xfrm>
          <a:off x="0" y="0"/>
          <a:ext cx="0" cy="0"/>
          <a:chOff x="0" y="0"/>
          <a:chExt cx="0" cy="0"/>
        </a:xfrm>
      </p:grpSpPr>
      <p:sp>
        <p:nvSpPr>
          <p:cNvPr id="9" name="Espace réservé de la date 2"/>
          <p:cNvSpPr>
            <a:spLocks noGrp="1"/>
          </p:cNvSpPr>
          <p:nvPr>
            <p:ph type="dt" sz="half" idx="10"/>
          </p:nvPr>
        </p:nvSpPr>
        <p:spPr>
          <a:xfrm>
            <a:off x="10152000" y="6378000"/>
            <a:ext cx="1560000" cy="480000"/>
          </a:xfrm>
        </p:spPr>
        <p:txBody>
          <a:bodyPr/>
          <a:lstStyle/>
          <a:p>
            <a:pPr algn="r"/>
            <a:endParaRPr lang="fr-FR" cap="all" dirty="0"/>
          </a:p>
        </p:txBody>
      </p:sp>
      <p:sp>
        <p:nvSpPr>
          <p:cNvPr id="10" name="Espace réservé du numéro de diapositive 4"/>
          <p:cNvSpPr>
            <a:spLocks noGrp="1"/>
          </p:cNvSpPr>
          <p:nvPr>
            <p:ph type="sldNum" sz="quarter" idx="12"/>
          </p:nvPr>
        </p:nvSpPr>
        <p:spPr>
          <a:xfrm>
            <a:off x="8352000" y="6378000"/>
            <a:ext cx="1800000" cy="480000"/>
          </a:xfrm>
        </p:spPr>
        <p:txBody>
          <a:bodyPr/>
          <a:lstStyle/>
          <a:p>
            <a:fld id="{733122C9-A0B9-462F-8757-0847AD287B63}" type="slidenum">
              <a:rPr lang="fr-FR" smtClean="0"/>
              <a:pPr/>
              <a:t>‹N°›</a:t>
            </a:fld>
            <a:endParaRPr lang="fr-FR"/>
          </a:p>
        </p:txBody>
      </p:sp>
      <p:sp>
        <p:nvSpPr>
          <p:cNvPr id="12" name="Espace réservé du pied de page 5"/>
          <p:cNvSpPr>
            <a:spLocks noGrp="1"/>
          </p:cNvSpPr>
          <p:nvPr>
            <p:ph type="ftr" sz="quarter" idx="11"/>
          </p:nvPr>
        </p:nvSpPr>
        <p:spPr bwMode="gray">
          <a:xfrm>
            <a:off x="480000" y="6639901"/>
            <a:ext cx="7872000" cy="218100"/>
          </a:xfrm>
        </p:spPr>
        <p:txBody>
          <a:bodyPr/>
          <a:lstStyle>
            <a:lvl1pPr>
              <a:defRPr/>
            </a:lvl1pPr>
          </a:lstStyle>
          <a:p>
            <a:endParaRPr lang="fr-FR" dirty="0"/>
          </a:p>
        </p:txBody>
      </p:sp>
    </p:spTree>
    <p:extLst>
      <p:ext uri="{BB962C8B-B14F-4D97-AF65-F5344CB8AC3E}">
        <p14:creationId xmlns:p14="http://schemas.microsoft.com/office/powerpoint/2010/main" val="279434815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7058B0-2122-C273-6664-0C0DFF75A5D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1CFDF97-6F8F-F443-78F8-1736780AC99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9A0DFC0-97AA-F712-3604-15EFFAAFF44B}"/>
              </a:ext>
            </a:extLst>
          </p:cNvPr>
          <p:cNvSpPr>
            <a:spLocks noGrp="1"/>
          </p:cNvSpPr>
          <p:nvPr>
            <p:ph type="dt" sz="half" idx="10"/>
          </p:nvPr>
        </p:nvSpPr>
        <p:spPr/>
        <p:txBody>
          <a:bodyPr/>
          <a:lstStyle/>
          <a:p>
            <a:fld id="{9B345CD3-8E1E-4930-84B6-A7ED27D7036A}" type="datetimeFigureOut">
              <a:rPr lang="fr-FR" smtClean="0"/>
              <a:t>15/01/2026</a:t>
            </a:fld>
            <a:endParaRPr lang="fr-FR"/>
          </a:p>
        </p:txBody>
      </p:sp>
      <p:sp>
        <p:nvSpPr>
          <p:cNvPr id="5" name="Espace réservé du pied de page 4">
            <a:extLst>
              <a:ext uri="{FF2B5EF4-FFF2-40B4-BE49-F238E27FC236}">
                <a16:creationId xmlns:a16="http://schemas.microsoft.com/office/drawing/2014/main" id="{33C8B7B5-E09A-5F68-8E43-FAA0C277178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46919E6-AC45-F5BD-D8F8-F361429F2D3F}"/>
              </a:ext>
            </a:extLst>
          </p:cNvPr>
          <p:cNvSpPr>
            <a:spLocks noGrp="1"/>
          </p:cNvSpPr>
          <p:nvPr>
            <p:ph type="sldNum" sz="quarter" idx="12"/>
          </p:nvPr>
        </p:nvSpPr>
        <p:spPr/>
        <p:txBody>
          <a:bodyPr/>
          <a:lstStyle/>
          <a:p>
            <a:fld id="{42D79916-2256-4B1A-B237-61F415E9FF97}" type="slidenum">
              <a:rPr lang="fr-FR" smtClean="0"/>
              <a:t>‹N°›</a:t>
            </a:fld>
            <a:endParaRPr lang="fr-FR"/>
          </a:p>
        </p:txBody>
      </p:sp>
    </p:spTree>
    <p:extLst>
      <p:ext uri="{BB962C8B-B14F-4D97-AF65-F5344CB8AC3E}">
        <p14:creationId xmlns:p14="http://schemas.microsoft.com/office/powerpoint/2010/main" val="265194008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 Colonnes fond Blanc">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00DF9681-7768-254C-B962-8FB51777DB29}"/>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grpSp>
        <p:nvGrpSpPr>
          <p:cNvPr id="18" name="Logo">
            <a:extLst>
              <a:ext uri="{FF2B5EF4-FFF2-40B4-BE49-F238E27FC236}">
                <a16:creationId xmlns:a16="http://schemas.microsoft.com/office/drawing/2014/main" id="{0FFDE514-3234-6949-A402-C5D8FFCD80B9}"/>
              </a:ext>
            </a:extLst>
          </p:cNvPr>
          <p:cNvGrpSpPr/>
          <p:nvPr userDrawn="1"/>
        </p:nvGrpSpPr>
        <p:grpSpPr>
          <a:xfrm>
            <a:off x="11063288" y="6099628"/>
            <a:ext cx="1128712" cy="889000"/>
            <a:chOff x="11063288" y="6099628"/>
            <a:chExt cx="1128712" cy="889000"/>
          </a:xfrm>
        </p:grpSpPr>
        <p:sp>
          <p:nvSpPr>
            <p:cNvPr id="19" name="AutoShape 13" descr="Forme libre 29">
              <a:extLst>
                <a:ext uri="{FF2B5EF4-FFF2-40B4-BE49-F238E27FC236}">
                  <a16:creationId xmlns:a16="http://schemas.microsoft.com/office/drawing/2014/main" id="{24706C56-A1C0-DF43-987A-CDCC0E6D3FC3}"/>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Lst>
          </p:spPr>
          <p:txBody>
            <a:bodyPr lIns="45720" rIns="45720" anchor="ctr"/>
            <a:lstStyle/>
            <a:p>
              <a:endParaRPr lang="fr-FR" sz="1800"/>
            </a:p>
          </p:txBody>
        </p:sp>
        <p:sp>
          <p:nvSpPr>
            <p:cNvPr id="20" name="AutoShape 14" descr="Forme libre 30">
              <a:extLst>
                <a:ext uri="{FF2B5EF4-FFF2-40B4-BE49-F238E27FC236}">
                  <a16:creationId xmlns:a16="http://schemas.microsoft.com/office/drawing/2014/main" id="{643A88A7-3AC0-7248-8A99-C5297CDB248D}"/>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45720" rIns="45720" anchor="ctr"/>
            <a:lstStyle/>
            <a:p>
              <a:endParaRPr lang="fr-FR" sz="1800"/>
            </a:p>
          </p:txBody>
        </p:sp>
      </p:grpSp>
      <p:sp>
        <p:nvSpPr>
          <p:cNvPr id="9" name="Forme libre : forme 12">
            <a:extLst>
              <a:ext uri="{FF2B5EF4-FFF2-40B4-BE49-F238E27FC236}">
                <a16:creationId xmlns:a16="http://schemas.microsoft.com/office/drawing/2014/main" id="{A925156F-F1E5-7A4F-A619-56FCD2CE08CC}"/>
              </a:ext>
            </a:extLst>
          </p:cNvPr>
          <p:cNvSpPr/>
          <p:nvPr userDrawn="1"/>
        </p:nvSpPr>
        <p:spPr>
          <a:xfrm>
            <a:off x="-1" y="6479980"/>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5" name="Rectangle 14">
            <a:extLst>
              <a:ext uri="{FF2B5EF4-FFF2-40B4-BE49-F238E27FC236}">
                <a16:creationId xmlns:a16="http://schemas.microsoft.com/office/drawing/2014/main" id="{97351947-423C-B24A-B115-10D2BD69BA01}"/>
              </a:ext>
            </a:extLst>
          </p:cNvPr>
          <p:cNvSpPr/>
          <p:nvPr userDrawn="1"/>
        </p:nvSpPr>
        <p:spPr>
          <a:xfrm>
            <a:off x="2254103" y="6885386"/>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Titre 1"/>
          <p:cNvSpPr>
            <a:spLocks noGrp="1"/>
          </p:cNvSpPr>
          <p:nvPr>
            <p:ph type="title" hasCustomPrompt="1"/>
          </p:nvPr>
        </p:nvSpPr>
        <p:spPr>
          <a:xfrm>
            <a:off x="540000" y="540000"/>
            <a:ext cx="10847139" cy="1609435"/>
          </a:xfrm>
        </p:spPr>
        <p:txBody>
          <a:bodyPr anchor="ctr">
            <a:normAutofit/>
          </a:bodyPr>
          <a:lstStyle>
            <a:lvl1pPr>
              <a:defRPr sz="2800"/>
            </a:lvl1pPr>
          </a:lstStyle>
          <a:p>
            <a:r>
              <a:rPr lang="fr-FR" dirty="0"/>
              <a:t>MODIFIEZ LE STYLE DU TITRE</a:t>
            </a:r>
          </a:p>
        </p:txBody>
      </p:sp>
      <p:sp>
        <p:nvSpPr>
          <p:cNvPr id="3" name="Espace réservé du contenu 2"/>
          <p:cNvSpPr>
            <a:spLocks noGrp="1"/>
          </p:cNvSpPr>
          <p:nvPr>
            <p:ph sz="half" idx="1"/>
          </p:nvPr>
        </p:nvSpPr>
        <p:spPr>
          <a:xfrm>
            <a:off x="540000" y="2160000"/>
            <a:ext cx="5181600" cy="4351339"/>
          </a:xfrm>
          <a:ln>
            <a:noFill/>
          </a:ln>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72200" y="2160000"/>
            <a:ext cx="5181600" cy="4351339"/>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p:cNvSpPr>
            <a:spLocks noGrp="1"/>
          </p:cNvSpPr>
          <p:nvPr>
            <p:ph type="dt" sz="half" idx="10"/>
          </p:nvPr>
        </p:nvSpPr>
        <p:spPr>
          <a:xfrm>
            <a:off x="547687" y="7656810"/>
            <a:ext cx="838200" cy="187027"/>
          </a:xfrm>
        </p:spPr>
        <p:txBody>
          <a:bodyPr/>
          <a:lstStyle/>
          <a:p>
            <a:fld id="{8198F7CA-F303-8347-879F-B1840B5E05B2}" type="datetime1">
              <a:rPr lang="fr-FR" smtClean="0"/>
              <a:t>15/01/2026</a:t>
            </a:fld>
            <a:endParaRPr lang="fr-F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p>
        </p:txBody>
      </p:sp>
      <p:sp>
        <p:nvSpPr>
          <p:cNvPr id="7" name="Espace réservé du numéro de diapositive 6"/>
          <p:cNvSpPr>
            <a:spLocks noGrp="1"/>
          </p:cNvSpPr>
          <p:nvPr>
            <p:ph type="sldNum" sz="quarter" idx="12"/>
          </p:nvPr>
        </p:nvSpPr>
        <p:spPr>
          <a:xfrm>
            <a:off x="134504" y="6588001"/>
            <a:ext cx="838200" cy="187027"/>
          </a:xfrm>
        </p:spPr>
        <p:txBody>
          <a:bodyPr/>
          <a:lstStyle/>
          <a:p>
            <a:fld id="{C814DB2B-3EFD-4766-A6C9-C9A5E84D2897}" type="slidenum">
              <a:rPr lang="fr-FR" smtClean="0"/>
              <a:t>‹N°›</a:t>
            </a:fld>
            <a:endParaRPr lang="fr-FR"/>
          </a:p>
        </p:txBody>
      </p:sp>
      <p:sp>
        <p:nvSpPr>
          <p:cNvPr id="23" name="Espace réservé du texte 28">
            <a:extLst>
              <a:ext uri="{FF2B5EF4-FFF2-40B4-BE49-F238E27FC236}">
                <a16:creationId xmlns:a16="http://schemas.microsoft.com/office/drawing/2014/main" id="{A4BC9205-4C34-DA4B-BFFE-1AADB0EA0AFA}"/>
              </a:ext>
            </a:extLst>
          </p:cNvPr>
          <p:cNvSpPr>
            <a:spLocks noGrp="1"/>
          </p:cNvSpPr>
          <p:nvPr>
            <p:ph type="body" sz="quarter" idx="15" hasCustomPrompt="1"/>
          </p:nvPr>
        </p:nvSpPr>
        <p:spPr>
          <a:xfrm>
            <a:off x="540001"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796" indent="0">
              <a:buFontTx/>
              <a:buNone/>
              <a:defRPr>
                <a:solidFill>
                  <a:schemeClr val="bg1"/>
                </a:solidFill>
              </a:defRPr>
            </a:lvl2pPr>
            <a:lvl3pPr marL="357178" indent="0">
              <a:buFontTx/>
              <a:buNone/>
              <a:defRPr>
                <a:solidFill>
                  <a:schemeClr val="bg1"/>
                </a:solidFill>
              </a:defRPr>
            </a:lvl3pPr>
            <a:lvl4pPr marL="536561" indent="0">
              <a:buFontTx/>
              <a:buNone/>
              <a:defRPr>
                <a:solidFill>
                  <a:schemeClr val="bg1"/>
                </a:solidFill>
              </a:defRPr>
            </a:lvl4pPr>
            <a:lvl5pPr marL="714357" indent="0">
              <a:buFontTx/>
              <a:buNone/>
              <a:defRPr>
                <a:solidFill>
                  <a:schemeClr val="bg1"/>
                </a:solidFill>
              </a:defRPr>
            </a:lvl5pPr>
          </a:lstStyle>
          <a:p>
            <a:pPr lvl="0"/>
            <a:r>
              <a:rPr lang="fr-FR" dirty="0"/>
              <a:t>Titre du chapitre</a:t>
            </a:r>
          </a:p>
        </p:txBody>
      </p:sp>
      <p:pic>
        <p:nvPicPr>
          <p:cNvPr id="17" name="Google Shape;65;p13">
            <a:extLst>
              <a:ext uri="{FF2B5EF4-FFF2-40B4-BE49-F238E27FC236}">
                <a16:creationId xmlns:a16="http://schemas.microsoft.com/office/drawing/2014/main" id="{08953D88-DBA2-A847-93EF-D9C1FA7A8CE8}"/>
              </a:ext>
            </a:extLst>
          </p:cNvPr>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91366" y="6358689"/>
            <a:ext cx="841575" cy="439841"/>
          </a:xfrm>
          <a:prstGeom prst="rect">
            <a:avLst/>
          </a:prstGeom>
          <a:noFill/>
          <a:ln>
            <a:noFill/>
          </a:ln>
        </p:spPr>
      </p:pic>
      <p:pic>
        <p:nvPicPr>
          <p:cNvPr id="10" name="Image 9">
            <a:extLst>
              <a:ext uri="{FF2B5EF4-FFF2-40B4-BE49-F238E27FC236}">
                <a16:creationId xmlns:a16="http://schemas.microsoft.com/office/drawing/2014/main" id="{CE12C8A6-8CDB-A6EE-67FA-1224C3E7B78F}"/>
              </a:ext>
            </a:extLst>
          </p:cNvPr>
          <p:cNvPicPr>
            <a:picLocks noChangeAspect="1"/>
          </p:cNvPicPr>
          <p:nvPr userDrawn="1"/>
        </p:nvPicPr>
        <p:blipFill>
          <a:blip r:embed="rId4"/>
          <a:stretch>
            <a:fillRect/>
          </a:stretch>
        </p:blipFill>
        <p:spPr>
          <a:xfrm>
            <a:off x="-10689" y="6111125"/>
            <a:ext cx="1487553" cy="774259"/>
          </a:xfrm>
          <a:prstGeom prst="rect">
            <a:avLst/>
          </a:prstGeom>
        </p:spPr>
      </p:pic>
    </p:spTree>
    <p:extLst>
      <p:ext uri="{BB962C8B-B14F-4D97-AF65-F5344CB8AC3E}">
        <p14:creationId xmlns:p14="http://schemas.microsoft.com/office/powerpoint/2010/main" val="4300663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3" name="Graphic 1">
            <a:extLst>
              <a:ext uri="{FF2B5EF4-FFF2-40B4-BE49-F238E27FC236}">
                <a16:creationId xmlns:a16="http://schemas.microsoft.com/office/drawing/2014/main" id="{E584AE9F-4271-ABE9-B9CF-7CF7DED49AC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29900" y="6180138"/>
            <a:ext cx="896938"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Title 29"/>
          <p:cNvSpPr>
            <a:spLocks noGrp="1"/>
          </p:cNvSpPr>
          <p:nvPr>
            <p:ph type="title"/>
          </p:nvPr>
        </p:nvSpPr>
        <p:spPr>
          <a:xfrm>
            <a:off x="0" y="0"/>
            <a:ext cx="12192000" cy="711200"/>
          </a:xfrm>
          <a:prstGeom prst="rect">
            <a:avLst/>
          </a:prstGeom>
        </p:spPr>
        <p:txBody>
          <a:bodyPr anchor="t"/>
          <a:lstStyle>
            <a:lvl1pPr>
              <a:defRPr sz="2800" spc="-20">
                <a:solidFill>
                  <a:schemeClr val="bg2"/>
                </a:solidFill>
              </a:defRPr>
            </a:lvl1pPr>
          </a:lstStyle>
          <a:p>
            <a:r>
              <a:rPr lang="en-US"/>
              <a:t>Click to edit Master title</a:t>
            </a:r>
            <a:endParaRPr lang="fr-FR"/>
          </a:p>
        </p:txBody>
      </p:sp>
      <p:sp>
        <p:nvSpPr>
          <p:cNvPr id="5" name="Footer Placeholder 4">
            <a:extLst>
              <a:ext uri="{FF2B5EF4-FFF2-40B4-BE49-F238E27FC236}">
                <a16:creationId xmlns:a16="http://schemas.microsoft.com/office/drawing/2014/main" id="{57F8E481-DB4E-573F-1FC7-F1ECC9C544C4}"/>
              </a:ext>
            </a:extLst>
          </p:cNvPr>
          <p:cNvSpPr>
            <a:spLocks noGrp="1"/>
          </p:cNvSpPr>
          <p:nvPr>
            <p:ph type="ftr" sz="quarter" idx="3"/>
          </p:nvPr>
        </p:nvSpPr>
        <p:spPr>
          <a:xfrm>
            <a:off x="838200" y="6310312"/>
            <a:ext cx="1846263" cy="220662"/>
          </a:xfrm>
          <a:prstGeom prst="rect">
            <a:avLst/>
          </a:prstGeom>
        </p:spPr>
        <p:txBody>
          <a:bodyPr vert="horz" lIns="0" tIns="0" rIns="0" bIns="0" rtlCol="0" anchor="ctr"/>
          <a:lstStyle>
            <a:lvl1pPr algn="l" eaLnBrk="1" fontAlgn="auto" hangingPunct="1">
              <a:spcBef>
                <a:spcPts val="0"/>
              </a:spcBef>
              <a:spcAft>
                <a:spcPts val="0"/>
              </a:spcAft>
              <a:defRPr sz="1400" spc="-20">
                <a:solidFill>
                  <a:schemeClr val="tx2"/>
                </a:solidFill>
                <a:latin typeface="+mj-lt"/>
              </a:defRPr>
            </a:lvl1pPr>
          </a:lstStyle>
          <a:p>
            <a:pPr>
              <a:defRPr/>
            </a:pPr>
            <a:endParaRPr lang="fr-FR"/>
          </a:p>
        </p:txBody>
      </p:sp>
      <p:sp>
        <p:nvSpPr>
          <p:cNvPr id="6" name="Espace réservé du numéro de diapositive 3">
            <a:extLst>
              <a:ext uri="{FF2B5EF4-FFF2-40B4-BE49-F238E27FC236}">
                <a16:creationId xmlns:a16="http://schemas.microsoft.com/office/drawing/2014/main" id="{0796DA6E-833F-AA9D-C21B-0BE095813D79}"/>
              </a:ext>
            </a:extLst>
          </p:cNvPr>
          <p:cNvSpPr>
            <a:spLocks noGrp="1"/>
          </p:cNvSpPr>
          <p:nvPr>
            <p:ph type="sldNum" sz="quarter" idx="4"/>
          </p:nvPr>
        </p:nvSpPr>
        <p:spPr>
          <a:xfrm>
            <a:off x="400050" y="6310312"/>
            <a:ext cx="344668" cy="220662"/>
          </a:xfrm>
          <a:prstGeom prst="rect">
            <a:avLst/>
          </a:prstGeom>
        </p:spPr>
        <p:txBody>
          <a:bodyPr vert="horz" lIns="0" tIns="0" rIns="0" bIns="0" rtlCol="0" anchor="ctr"/>
          <a:lstStyle>
            <a:lvl1pPr>
              <a:defRPr lang="fr-FR" sz="1400" spc="-20" smtClean="0">
                <a:solidFill>
                  <a:schemeClr val="tx2"/>
                </a:solidFill>
                <a:latin typeface="+mj-lt"/>
              </a:defRPr>
            </a:lvl1pPr>
          </a:lstStyle>
          <a:p>
            <a:fld id="{7352D282-AAE5-41A1-BE8E-7B5AEC5D34BF}" type="slidenum">
              <a:rPr lang="fr-FR" smtClean="0"/>
              <a:pPr/>
              <a:t>‹N°›</a:t>
            </a:fld>
            <a:endParaRPr lang="fr-FR"/>
          </a:p>
        </p:txBody>
      </p:sp>
    </p:spTree>
    <p:extLst>
      <p:ext uri="{BB962C8B-B14F-4D97-AF65-F5344CB8AC3E}">
        <p14:creationId xmlns:p14="http://schemas.microsoft.com/office/powerpoint/2010/main" val="24906470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ver page">
    <p:bg>
      <p:bgPr>
        <a:solidFill>
          <a:srgbClr val="FFFFFF"/>
        </a:solidFill>
        <a:effectLst/>
      </p:bgPr>
    </p:bg>
    <p:spTree>
      <p:nvGrpSpPr>
        <p:cNvPr id="1" name=""/>
        <p:cNvGrpSpPr/>
        <p:nvPr/>
      </p:nvGrpSpPr>
      <p:grpSpPr>
        <a:xfrm>
          <a:off x="0" y="0"/>
          <a:ext cx="0" cy="0"/>
          <a:chOff x="0" y="0"/>
          <a:chExt cx="0" cy="0"/>
        </a:xfrm>
      </p:grpSpPr>
      <p:sp>
        <p:nvSpPr>
          <p:cNvPr id="11" name="Forme libre 10">
            <a:extLst>
              <a:ext uri="{FF2B5EF4-FFF2-40B4-BE49-F238E27FC236}">
                <a16:creationId xmlns:a16="http://schemas.microsoft.com/office/drawing/2014/main" id="{CB5343B9-4000-0D59-D0B9-3C600DB7EA8A}"/>
              </a:ext>
              <a:ext uri="{C183D7F6-B498-43B3-948B-1728B52AA6E4}">
                <adec:decorative xmlns:adec="http://schemas.microsoft.com/office/drawing/2017/decorative" val="1"/>
              </a:ext>
            </a:extLst>
          </p:cNvPr>
          <p:cNvSpPr>
            <a:spLocks noGrp="1"/>
          </p:cNvSpPr>
          <p:nvPr>
            <p:ph type="body" sz="quarter" idx="10" hasCustomPrompt="1"/>
          </p:nvPr>
        </p:nvSpPr>
        <p:spPr>
          <a:xfrm>
            <a:off x="3171055" y="388976"/>
            <a:ext cx="9020946" cy="6469024"/>
          </a:xfrm>
          <a:custGeom>
            <a:avLst/>
            <a:gdLst>
              <a:gd name="connsiteX0" fmla="*/ 4945505 w 9020946"/>
              <a:gd name="connsiteY0" fmla="*/ 0 h 6469024"/>
              <a:gd name="connsiteX1" fmla="*/ 5771187 w 9020946"/>
              <a:gd name="connsiteY1" fmla="*/ 161155 h 6469024"/>
              <a:gd name="connsiteX2" fmla="*/ 8936706 w 9020946"/>
              <a:gd name="connsiteY2" fmla="*/ 1984322 h 6469024"/>
              <a:gd name="connsiteX3" fmla="*/ 9020946 w 9020946"/>
              <a:gd name="connsiteY3" fmla="*/ 2056378 h 6469024"/>
              <a:gd name="connsiteX4" fmla="*/ 9020946 w 9020946"/>
              <a:gd name="connsiteY4" fmla="*/ 6469024 h 6469024"/>
              <a:gd name="connsiteX5" fmla="*/ 56808 w 9020946"/>
              <a:gd name="connsiteY5" fmla="*/ 6469024 h 6469024"/>
              <a:gd name="connsiteX6" fmla="*/ 31222 w 9020946"/>
              <a:gd name="connsiteY6" fmla="*/ 6170845 h 6469024"/>
              <a:gd name="connsiteX7" fmla="*/ 1 w 9020946"/>
              <a:gd name="connsiteY7" fmla="*/ 5252589 h 6469024"/>
              <a:gd name="connsiteX8" fmla="*/ 126073 w 9020946"/>
              <a:gd name="connsiteY8" fmla="*/ 3415976 h 6469024"/>
              <a:gd name="connsiteX9" fmla="*/ 954371 w 9020946"/>
              <a:gd name="connsiteY9" fmla="*/ 1984322 h 6469024"/>
              <a:gd name="connsiteX10" fmla="*/ 4119822 w 9020946"/>
              <a:gd name="connsiteY10" fmla="*/ 161155 h 6469024"/>
              <a:gd name="connsiteX11" fmla="*/ 4945505 w 9020946"/>
              <a:gd name="connsiteY11" fmla="*/ 0 h 6469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20946" h="6469024">
                <a:moveTo>
                  <a:pt x="4945505" y="0"/>
                </a:moveTo>
                <a:cubicBezTo>
                  <a:pt x="5226075" y="0"/>
                  <a:pt x="5506646" y="53719"/>
                  <a:pt x="5771187" y="161155"/>
                </a:cubicBezTo>
                <a:cubicBezTo>
                  <a:pt x="6912831" y="624859"/>
                  <a:pt x="7976495" y="1241364"/>
                  <a:pt x="8936706" y="1984322"/>
                </a:cubicBezTo>
                <a:lnTo>
                  <a:pt x="9020946" y="2056378"/>
                </a:lnTo>
                <a:lnTo>
                  <a:pt x="9020946" y="6469024"/>
                </a:lnTo>
                <a:lnTo>
                  <a:pt x="56808" y="6469024"/>
                </a:lnTo>
                <a:lnTo>
                  <a:pt x="31222" y="6170845"/>
                </a:lnTo>
                <a:cubicBezTo>
                  <a:pt x="10258" y="5864562"/>
                  <a:pt x="-101" y="5558295"/>
                  <a:pt x="1" y="5252589"/>
                </a:cubicBezTo>
                <a:cubicBezTo>
                  <a:pt x="-203" y="4641109"/>
                  <a:pt x="41436" y="4027524"/>
                  <a:pt x="126073" y="3415976"/>
                </a:cubicBezTo>
                <a:cubicBezTo>
                  <a:pt x="204460" y="2849318"/>
                  <a:pt x="501911" y="2334409"/>
                  <a:pt x="954371" y="1984322"/>
                </a:cubicBezTo>
                <a:cubicBezTo>
                  <a:pt x="1914514" y="1241296"/>
                  <a:pt x="2978246" y="624859"/>
                  <a:pt x="4119822" y="161155"/>
                </a:cubicBezTo>
                <a:cubicBezTo>
                  <a:pt x="4384363" y="53719"/>
                  <a:pt x="4664934" y="0"/>
                  <a:pt x="4945505" y="0"/>
                </a:cubicBezTo>
                <a:close/>
              </a:path>
            </a:pathLst>
          </a:custGeom>
          <a:solidFill>
            <a:schemeClr val="accent1">
              <a:lumMod val="20000"/>
              <a:lumOff val="80000"/>
            </a:schemeClr>
          </a:solidFill>
        </p:spPr>
        <p:txBody>
          <a:bodyPr wrap="square">
            <a:noAutofit/>
          </a:bodyPr>
          <a:lstStyle>
            <a:lvl1pPr>
              <a:defRPr>
                <a:solidFill>
                  <a:schemeClr val="tx2">
                    <a:alpha val="0"/>
                  </a:schemeClr>
                </a:solidFill>
              </a:defRPr>
            </a:lvl1pPr>
            <a:lvl5pPr>
              <a:defRPr/>
            </a:lvl5pPr>
          </a:lstStyle>
          <a:p>
            <a:pPr lvl="0"/>
            <a:r>
              <a:rPr lang="fr-FR" dirty="0"/>
              <a:t>'</a:t>
            </a:r>
          </a:p>
        </p:txBody>
      </p:sp>
      <p:sp>
        <p:nvSpPr>
          <p:cNvPr id="3" name="Text Placeholder 20">
            <a:extLst>
              <a:ext uri="{FF2B5EF4-FFF2-40B4-BE49-F238E27FC236}">
                <a16:creationId xmlns:a16="http://schemas.microsoft.com/office/drawing/2014/main" id="{E35556AE-0792-4A86-267C-E3B3100CDA5F}"/>
              </a:ext>
              <a:ext uri="{C183D7F6-B498-43B3-948B-1728B52AA6E4}">
                <adec:decorative xmlns:adec="http://schemas.microsoft.com/office/drawing/2017/decorative" val="1"/>
              </a:ext>
            </a:extLst>
          </p:cNvPr>
          <p:cNvSpPr>
            <a:spLocks noGrp="1"/>
          </p:cNvSpPr>
          <p:nvPr>
            <p:ph type="body" sz="quarter" idx="21" hasCustomPrompt="1"/>
          </p:nvPr>
        </p:nvSpPr>
        <p:spPr>
          <a:xfrm>
            <a:off x="2996406" y="3172618"/>
            <a:ext cx="728664" cy="728664"/>
          </a:xfrm>
          <a:custGeom>
            <a:avLst/>
            <a:gdLst>
              <a:gd name="connsiteX0" fmla="*/ 364332 w 728664"/>
              <a:gd name="connsiteY0" fmla="*/ 0 h 728664"/>
              <a:gd name="connsiteX1" fmla="*/ 728664 w 728664"/>
              <a:gd name="connsiteY1" fmla="*/ 364332 h 728664"/>
              <a:gd name="connsiteX2" fmla="*/ 364332 w 728664"/>
              <a:gd name="connsiteY2" fmla="*/ 728664 h 728664"/>
              <a:gd name="connsiteX3" fmla="*/ 0 w 728664"/>
              <a:gd name="connsiteY3" fmla="*/ 364332 h 728664"/>
              <a:gd name="connsiteX4" fmla="*/ 364332 w 728664"/>
              <a:gd name="connsiteY4" fmla="*/ 0 h 72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4" h="728664">
                <a:moveTo>
                  <a:pt x="364332" y="0"/>
                </a:moveTo>
                <a:cubicBezTo>
                  <a:pt x="565547" y="0"/>
                  <a:pt x="728664" y="163117"/>
                  <a:pt x="728664" y="364332"/>
                </a:cubicBezTo>
                <a:cubicBezTo>
                  <a:pt x="728664" y="565547"/>
                  <a:pt x="565547" y="728664"/>
                  <a:pt x="364332" y="728664"/>
                </a:cubicBezTo>
                <a:cubicBezTo>
                  <a:pt x="163117" y="728664"/>
                  <a:pt x="0" y="565547"/>
                  <a:pt x="0" y="364332"/>
                </a:cubicBezTo>
                <a:cubicBezTo>
                  <a:pt x="0" y="163117"/>
                  <a:pt x="163117" y="0"/>
                  <a:pt x="364332" y="0"/>
                </a:cubicBezTo>
                <a:close/>
              </a:path>
            </a:pathLst>
          </a:custGeom>
          <a:solidFill>
            <a:schemeClr val="accent1"/>
          </a:solidFill>
        </p:spPr>
        <p:txBody>
          <a:bodyPr vert="horz" wrap="square" lIns="0" tIns="0" rIns="0" bIns="0" rtlCol="0">
            <a:noAutofit/>
          </a:bodyPr>
          <a:lstStyle>
            <a:lvl1pPr>
              <a:defRPr lang="fr-FR" dirty="0">
                <a:solidFill>
                  <a:schemeClr val="tx2">
                    <a:alpha val="0"/>
                  </a:schemeClr>
                </a:solidFill>
              </a:defRPr>
            </a:lvl1pPr>
          </a:lstStyle>
          <a:p>
            <a:pPr lvl="0"/>
            <a:r>
              <a:rPr lang="fr-FR" dirty="0"/>
              <a:t>'</a:t>
            </a:r>
          </a:p>
        </p:txBody>
      </p:sp>
      <p:grpSp>
        <p:nvGrpSpPr>
          <p:cNvPr id="27" name="Group 26">
            <a:extLst>
              <a:ext uri="{FF2B5EF4-FFF2-40B4-BE49-F238E27FC236}">
                <a16:creationId xmlns:a16="http://schemas.microsoft.com/office/drawing/2014/main" id="{6A84D5D1-C99C-5B24-C5D3-F357B9BD107F}"/>
              </a:ext>
            </a:extLst>
          </p:cNvPr>
          <p:cNvGrpSpPr/>
          <p:nvPr userDrawn="1"/>
        </p:nvGrpSpPr>
        <p:grpSpPr>
          <a:xfrm>
            <a:off x="574676" y="574676"/>
            <a:ext cx="2832100" cy="836100"/>
            <a:chOff x="574675" y="574675"/>
            <a:chExt cx="2957513" cy="873125"/>
          </a:xfrm>
        </p:grpSpPr>
        <p:pic>
          <p:nvPicPr>
            <p:cNvPr id="28" name="Graphic 27">
              <a:extLst>
                <a:ext uri="{FF2B5EF4-FFF2-40B4-BE49-F238E27FC236}">
                  <a16:creationId xmlns:a16="http://schemas.microsoft.com/office/drawing/2014/main" id="{83B90F13-BFED-F42E-3160-DAEFE8AA9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4675" y="574675"/>
              <a:ext cx="993800" cy="873125"/>
            </a:xfrm>
            <a:prstGeom prst="rect">
              <a:avLst/>
            </a:prstGeom>
          </p:spPr>
        </p:pic>
        <p:pic>
          <p:nvPicPr>
            <p:cNvPr id="29" name="Graphic 28">
              <a:extLst>
                <a:ext uri="{FF2B5EF4-FFF2-40B4-BE49-F238E27FC236}">
                  <a16:creationId xmlns:a16="http://schemas.microsoft.com/office/drawing/2014/main" id="{675DEB7F-BF68-12E8-DF53-84EEBC7FBA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71624" y="574675"/>
              <a:ext cx="1760564" cy="873125"/>
            </a:xfrm>
            <a:prstGeom prst="rect">
              <a:avLst/>
            </a:prstGeom>
          </p:spPr>
        </p:pic>
      </p:grpSp>
      <p:sp>
        <p:nvSpPr>
          <p:cNvPr id="8" name="Title 1">
            <a:extLst>
              <a:ext uri="{FF2B5EF4-FFF2-40B4-BE49-F238E27FC236}">
                <a16:creationId xmlns:a16="http://schemas.microsoft.com/office/drawing/2014/main" id="{0058CDAE-DA68-3DB6-CDA5-02E4FEC40E2E}"/>
              </a:ext>
            </a:extLst>
          </p:cNvPr>
          <p:cNvSpPr>
            <a:spLocks noGrp="1"/>
          </p:cNvSpPr>
          <p:nvPr>
            <p:ph type="title"/>
          </p:nvPr>
        </p:nvSpPr>
        <p:spPr>
          <a:xfrm>
            <a:off x="4305302" y="3040381"/>
            <a:ext cx="7335836" cy="1907346"/>
          </a:xfrm>
        </p:spPr>
        <p:txBody>
          <a:bodyPr anchor="t"/>
          <a:lstStyle>
            <a:lvl1pPr>
              <a:defRPr lang="en-GB" sz="7200" kern="1200" spc="-20" dirty="0">
                <a:solidFill>
                  <a:schemeClr val="bg2"/>
                </a:solidFill>
                <a:latin typeface="+mj-lt"/>
                <a:ea typeface="+mn-ea"/>
                <a:cs typeface="+mn-cs"/>
              </a:defRPr>
            </a:lvl1pPr>
          </a:lstStyle>
          <a:p>
            <a:r>
              <a:rPr lang="en-US" dirty="0"/>
              <a:t>Click to edit</a:t>
            </a:r>
            <a:endParaRPr lang="en-GB" dirty="0"/>
          </a:p>
        </p:txBody>
      </p:sp>
      <p:sp>
        <p:nvSpPr>
          <p:cNvPr id="7" name="Text Placeholder 5">
            <a:extLst>
              <a:ext uri="{FF2B5EF4-FFF2-40B4-BE49-F238E27FC236}">
                <a16:creationId xmlns:a16="http://schemas.microsoft.com/office/drawing/2014/main" id="{A60A38F1-BA27-DF99-2E3E-4EE003EA0ECC}"/>
              </a:ext>
            </a:extLst>
          </p:cNvPr>
          <p:cNvSpPr>
            <a:spLocks noGrp="1"/>
          </p:cNvSpPr>
          <p:nvPr>
            <p:ph type="body" sz="quarter" idx="20" hasCustomPrompt="1"/>
          </p:nvPr>
        </p:nvSpPr>
        <p:spPr>
          <a:xfrm>
            <a:off x="4305301" y="5086350"/>
            <a:ext cx="5448300" cy="1196975"/>
          </a:xfrm>
        </p:spPr>
        <p:txBody>
          <a:bodyPr/>
          <a:lstStyle>
            <a:lvl1pPr>
              <a:defRPr lang="en-US" sz="2400" b="1" kern="1200" cap="all" spc="-20" baseline="0" dirty="0" smtClean="0">
                <a:solidFill>
                  <a:schemeClr val="accent1"/>
                </a:solidFill>
                <a:latin typeface="+mj-lt"/>
                <a:ea typeface="+mn-ea"/>
                <a:cs typeface="+mn-cs"/>
              </a:defRPr>
            </a:lvl1pPr>
            <a:lvl2pPr>
              <a:defRPr lang="en-US" sz="2400" kern="1200" cap="all" spc="-20" baseline="0" dirty="0" smtClean="0">
                <a:solidFill>
                  <a:schemeClr val="accent1"/>
                </a:solidFill>
                <a:latin typeface="+mj-lt"/>
                <a:ea typeface="+mn-ea"/>
                <a:cs typeface="+mn-cs"/>
              </a:defRPr>
            </a:lvl2pPr>
            <a:lvl3pPr>
              <a:defRPr lang="en-US" sz="2400" kern="1200" cap="all" spc="-20" baseline="0" dirty="0" smtClean="0">
                <a:solidFill>
                  <a:schemeClr val="accent1"/>
                </a:solidFill>
                <a:latin typeface="+mj-lt"/>
                <a:ea typeface="+mn-ea"/>
                <a:cs typeface="+mn-cs"/>
              </a:defRPr>
            </a:lvl3pPr>
            <a:lvl4pPr>
              <a:defRPr lang="en-US" sz="2400" kern="1200" cap="all" spc="-20" baseline="0" dirty="0" smtClean="0">
                <a:solidFill>
                  <a:schemeClr val="accent1"/>
                </a:solidFill>
                <a:latin typeface="+mj-lt"/>
                <a:ea typeface="+mn-ea"/>
                <a:cs typeface="+mn-cs"/>
              </a:defRPr>
            </a:lvl4pPr>
            <a:lvl5pPr>
              <a:defRPr lang="fr-FR" sz="2400" kern="1200" cap="all" spc="-20" baseline="0" dirty="0">
                <a:solidFill>
                  <a:schemeClr val="accent1"/>
                </a:solidFill>
                <a:latin typeface="+mj-lt"/>
                <a:ea typeface="+mn-ea"/>
                <a:cs typeface="+mn-cs"/>
              </a:defRPr>
            </a:lvl5pPr>
          </a:lstStyle>
          <a:p>
            <a:pPr lvl="0"/>
            <a:r>
              <a:rPr lang="en-US" dirty="0"/>
              <a:t>This is a subtitle</a:t>
            </a:r>
          </a:p>
        </p:txBody>
      </p:sp>
      <p:sp>
        <p:nvSpPr>
          <p:cNvPr id="2" name="Espace réservé du pied de page 1">
            <a:extLst>
              <a:ext uri="{FF2B5EF4-FFF2-40B4-BE49-F238E27FC236}">
                <a16:creationId xmlns:a16="http://schemas.microsoft.com/office/drawing/2014/main" id="{061E503D-2263-676C-9179-EF81C87D8D0A}"/>
              </a:ext>
            </a:extLst>
          </p:cNvPr>
          <p:cNvSpPr>
            <a:spLocks noGrp="1"/>
          </p:cNvSpPr>
          <p:nvPr>
            <p:ph type="ftr" sz="quarter" idx="22"/>
          </p:nvPr>
        </p:nvSpPr>
        <p:spPr/>
        <p:txBody>
          <a:bodyPr/>
          <a:lstStyle/>
          <a:p>
            <a:endParaRPr lang="fr-FR" dirty="0"/>
          </a:p>
        </p:txBody>
      </p:sp>
    </p:spTree>
    <p:extLst>
      <p:ext uri="{BB962C8B-B14F-4D97-AF65-F5344CB8AC3E}">
        <p14:creationId xmlns:p14="http://schemas.microsoft.com/office/powerpoint/2010/main" val="205075481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ommaire">
    <p:bg>
      <p:bgPr>
        <a:solidFill>
          <a:srgbClr val="FFFFFF"/>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A8E668-3EA9-2ABD-8441-36F2D4ACAFD3}"/>
              </a:ext>
            </a:extLst>
          </p:cNvPr>
          <p:cNvSpPr>
            <a:spLocks noGrp="1"/>
          </p:cNvSpPr>
          <p:nvPr>
            <p:ph type="title" hasCustomPrompt="1"/>
          </p:nvPr>
        </p:nvSpPr>
        <p:spPr>
          <a:xfrm>
            <a:off x="890272" y="1501775"/>
            <a:ext cx="4494528" cy="747897"/>
          </a:xfrm>
        </p:spPr>
        <p:txBody>
          <a:bodyPr/>
          <a:lstStyle>
            <a:lvl1pPr>
              <a:defRPr sz="5400" b="1">
                <a:solidFill>
                  <a:schemeClr val="bg2"/>
                </a:solidFill>
              </a:defRPr>
            </a:lvl1pPr>
          </a:lstStyle>
          <a:p>
            <a:r>
              <a:rPr lang="en-US" dirty="0" err="1"/>
              <a:t>Sommaire</a:t>
            </a:r>
            <a:endParaRPr lang="fr-FR" dirty="0"/>
          </a:p>
        </p:txBody>
      </p:sp>
      <p:sp>
        <p:nvSpPr>
          <p:cNvPr id="29" name="Text Placeholder 14">
            <a:extLst>
              <a:ext uri="{FF2B5EF4-FFF2-40B4-BE49-F238E27FC236}">
                <a16:creationId xmlns:a16="http://schemas.microsoft.com/office/drawing/2014/main" id="{73B73FCA-B8D0-1803-3321-47FB1580E590}"/>
              </a:ext>
            </a:extLst>
          </p:cNvPr>
          <p:cNvSpPr>
            <a:spLocks noGrp="1"/>
          </p:cNvSpPr>
          <p:nvPr>
            <p:ph type="body" sz="quarter" idx="36" hasCustomPrompt="1"/>
          </p:nvPr>
        </p:nvSpPr>
        <p:spPr>
          <a:xfrm>
            <a:off x="890271" y="2709144"/>
            <a:ext cx="386557" cy="386557"/>
          </a:xfrm>
          <a:prstGeom prst="ellipse">
            <a:avLst/>
          </a:prstGeom>
          <a:solidFill>
            <a:schemeClr val="accent2"/>
          </a:solidFill>
        </p:spPr>
        <p:txBody>
          <a:bodyPr anchor="ctr"/>
          <a:lstStyle>
            <a:lvl1pPr algn="ctr">
              <a:lnSpc>
                <a:spcPct val="100000"/>
              </a:lnSpc>
              <a:spcAft>
                <a:spcPts val="0"/>
              </a:spcAft>
              <a:defRPr sz="1800" b="1">
                <a:solidFill>
                  <a:schemeClr val="tx2"/>
                </a:solidFill>
                <a:latin typeface="+mj-lt"/>
              </a:defRPr>
            </a:lvl1pPr>
            <a:lvl2pPr algn="ctr">
              <a:lnSpc>
                <a:spcPct val="100000"/>
              </a:lnSpc>
              <a:spcAft>
                <a:spcPts val="0"/>
              </a:spcAft>
              <a:defRPr sz="1800">
                <a:solidFill>
                  <a:schemeClr val="tx2"/>
                </a:solidFill>
                <a:latin typeface="+mj-lt"/>
              </a:defRPr>
            </a:lvl2pPr>
            <a:lvl3pPr algn="ctr">
              <a:lnSpc>
                <a:spcPct val="100000"/>
              </a:lnSpc>
              <a:spcAft>
                <a:spcPts val="0"/>
              </a:spcAft>
              <a:defRPr sz="1800">
                <a:solidFill>
                  <a:schemeClr val="tx2"/>
                </a:solidFill>
                <a:latin typeface="+mj-lt"/>
              </a:defRPr>
            </a:lvl3pPr>
            <a:lvl4pPr algn="ctr">
              <a:lnSpc>
                <a:spcPct val="100000"/>
              </a:lnSpc>
              <a:spcAft>
                <a:spcPts val="0"/>
              </a:spcAft>
              <a:defRPr sz="1800">
                <a:solidFill>
                  <a:schemeClr val="tx2"/>
                </a:solidFill>
                <a:latin typeface="+mj-lt"/>
              </a:defRPr>
            </a:lvl4pPr>
            <a:lvl5pPr algn="ctr">
              <a:lnSpc>
                <a:spcPct val="100000"/>
              </a:lnSpc>
              <a:spcAft>
                <a:spcPts val="0"/>
              </a:spcAft>
              <a:defRPr sz="1800">
                <a:solidFill>
                  <a:schemeClr val="tx2"/>
                </a:solidFill>
                <a:latin typeface="+mj-lt"/>
              </a:defRPr>
            </a:lvl5pPr>
            <a:lvl6pPr algn="ctr">
              <a:lnSpc>
                <a:spcPct val="100000"/>
              </a:lnSpc>
              <a:spcAft>
                <a:spcPts val="0"/>
              </a:spcAft>
              <a:defRPr sz="1800">
                <a:solidFill>
                  <a:schemeClr val="tx2"/>
                </a:solidFill>
                <a:latin typeface="+mj-lt"/>
              </a:defRPr>
            </a:lvl6pPr>
            <a:lvl7pPr algn="ctr">
              <a:lnSpc>
                <a:spcPct val="100000"/>
              </a:lnSpc>
              <a:spcAft>
                <a:spcPts val="0"/>
              </a:spcAft>
              <a:defRPr sz="1800">
                <a:solidFill>
                  <a:schemeClr val="tx2"/>
                </a:solidFill>
                <a:latin typeface="+mj-lt"/>
              </a:defRPr>
            </a:lvl7pPr>
            <a:lvl8pPr algn="ctr">
              <a:lnSpc>
                <a:spcPct val="100000"/>
              </a:lnSpc>
              <a:spcAft>
                <a:spcPts val="0"/>
              </a:spcAft>
              <a:defRPr sz="1800">
                <a:solidFill>
                  <a:schemeClr val="tx2"/>
                </a:solidFill>
                <a:latin typeface="+mj-lt"/>
              </a:defRPr>
            </a:lvl8pPr>
            <a:lvl9pPr algn="ctr">
              <a:lnSpc>
                <a:spcPct val="100000"/>
              </a:lnSpc>
              <a:spcAft>
                <a:spcPts val="0"/>
              </a:spcAft>
              <a:defRPr sz="1800">
                <a:solidFill>
                  <a:schemeClr val="tx2"/>
                </a:solidFill>
                <a:latin typeface="+mj-lt"/>
              </a:defRPr>
            </a:lvl9pPr>
          </a:lstStyle>
          <a:p>
            <a:pPr lvl="0"/>
            <a:r>
              <a:rPr lang="en-US" dirty="0"/>
              <a:t>01</a:t>
            </a:r>
          </a:p>
        </p:txBody>
      </p:sp>
      <p:sp>
        <p:nvSpPr>
          <p:cNvPr id="5" name="Text Placeholder 14">
            <a:extLst>
              <a:ext uri="{FF2B5EF4-FFF2-40B4-BE49-F238E27FC236}">
                <a16:creationId xmlns:a16="http://schemas.microsoft.com/office/drawing/2014/main" id="{C24E9320-DC19-61E8-605A-32F867F256A5}"/>
              </a:ext>
            </a:extLst>
          </p:cNvPr>
          <p:cNvSpPr>
            <a:spLocks noGrp="1"/>
          </p:cNvSpPr>
          <p:nvPr>
            <p:ph type="body" sz="quarter" idx="26" hasCustomPrompt="1"/>
          </p:nvPr>
        </p:nvSpPr>
        <p:spPr>
          <a:xfrm>
            <a:off x="1447800" y="2763923"/>
            <a:ext cx="3561010" cy="276999"/>
          </a:xfrm>
        </p:spPr>
        <p:txBody>
          <a:bodyPr anchor="t"/>
          <a:lstStyle>
            <a:lvl1pPr>
              <a:lnSpc>
                <a:spcPct val="100000"/>
              </a:lnSpc>
              <a:spcAft>
                <a:spcPts val="0"/>
              </a:spcAft>
              <a:defRPr sz="2000">
                <a:solidFill>
                  <a:schemeClr val="bg2"/>
                </a:solidFill>
                <a:latin typeface="Marianne" panose="02000000000000000000" pitchFamily="2" charset="0"/>
              </a:defRPr>
            </a:lvl1pPr>
            <a:lvl2pPr>
              <a:spcAft>
                <a:spcPts val="0"/>
              </a:spcAft>
              <a:defRPr sz="2000">
                <a:solidFill>
                  <a:schemeClr val="tx2"/>
                </a:solidFill>
                <a:latin typeface="Marianne" panose="02000000000000000000" pitchFamily="2" charset="0"/>
              </a:defRPr>
            </a:lvl2pPr>
            <a:lvl3pPr>
              <a:spcAft>
                <a:spcPts val="0"/>
              </a:spcAft>
              <a:defRPr sz="2000">
                <a:solidFill>
                  <a:schemeClr val="tx2"/>
                </a:solidFill>
                <a:latin typeface="Marianne" panose="02000000000000000000" pitchFamily="2" charset="0"/>
              </a:defRPr>
            </a:lvl3pPr>
            <a:lvl4pPr>
              <a:spcAft>
                <a:spcPts val="0"/>
              </a:spcAft>
              <a:defRPr sz="2000">
                <a:solidFill>
                  <a:schemeClr val="tx2"/>
                </a:solidFill>
                <a:latin typeface="Marianne" panose="02000000000000000000" pitchFamily="2" charset="0"/>
              </a:defRPr>
            </a:lvl4pPr>
            <a:lvl5pPr>
              <a:spcAft>
                <a:spcPts val="0"/>
              </a:spcAft>
              <a:defRPr sz="2000">
                <a:solidFill>
                  <a:schemeClr val="tx2"/>
                </a:solidFill>
                <a:latin typeface="Marianne" panose="02000000000000000000" pitchFamily="2" charset="0"/>
              </a:defRPr>
            </a:lvl5pPr>
            <a:lvl6pPr>
              <a:spcAft>
                <a:spcPts val="0"/>
              </a:spcAft>
              <a:defRPr sz="2000">
                <a:solidFill>
                  <a:schemeClr val="tx2"/>
                </a:solidFill>
                <a:latin typeface="Marianne" panose="02000000000000000000" pitchFamily="2" charset="0"/>
              </a:defRPr>
            </a:lvl6pPr>
            <a:lvl7pPr>
              <a:spcAft>
                <a:spcPts val="0"/>
              </a:spcAft>
              <a:defRPr sz="2000">
                <a:solidFill>
                  <a:schemeClr val="tx2"/>
                </a:solidFill>
                <a:latin typeface="Marianne" panose="02000000000000000000" pitchFamily="2" charset="0"/>
              </a:defRPr>
            </a:lvl7pPr>
            <a:lvl8pPr>
              <a:spcAft>
                <a:spcPts val="0"/>
              </a:spcAft>
              <a:defRPr sz="2000">
                <a:solidFill>
                  <a:schemeClr val="tx2"/>
                </a:solidFill>
                <a:latin typeface="Marianne" panose="02000000000000000000" pitchFamily="2" charset="0"/>
              </a:defRPr>
            </a:lvl8pPr>
            <a:lvl9pPr>
              <a:spcAft>
                <a:spcPts val="0"/>
              </a:spcAft>
              <a:defRPr sz="2000">
                <a:solidFill>
                  <a:schemeClr val="tx2"/>
                </a:solidFill>
                <a:latin typeface="Marianne" panose="02000000000000000000" pitchFamily="2" charset="0"/>
              </a:defRPr>
            </a:lvl9pPr>
          </a:lstStyle>
          <a:p>
            <a:pPr lvl="0"/>
            <a:r>
              <a:rPr lang="en-US" dirty="0"/>
              <a:t>Lorem Ipsum dolor</a:t>
            </a:r>
            <a:endParaRPr lang="fr-FR" dirty="0"/>
          </a:p>
        </p:txBody>
      </p:sp>
      <p:sp>
        <p:nvSpPr>
          <p:cNvPr id="21" name="Text Placeholder 14">
            <a:extLst>
              <a:ext uri="{FF2B5EF4-FFF2-40B4-BE49-F238E27FC236}">
                <a16:creationId xmlns:a16="http://schemas.microsoft.com/office/drawing/2014/main" id="{EFA21F19-0699-916D-76B5-D8D5CFE75E0C}"/>
              </a:ext>
            </a:extLst>
          </p:cNvPr>
          <p:cNvSpPr>
            <a:spLocks noGrp="1"/>
          </p:cNvSpPr>
          <p:nvPr>
            <p:ph type="body" sz="quarter" idx="31" hasCustomPrompt="1"/>
          </p:nvPr>
        </p:nvSpPr>
        <p:spPr>
          <a:xfrm>
            <a:off x="5366419" y="2763923"/>
            <a:ext cx="620043" cy="276999"/>
          </a:xfrm>
        </p:spPr>
        <p:txBody>
          <a:bodyPr anchor="ctr"/>
          <a:lstStyle>
            <a:lvl1pPr algn="r">
              <a:lnSpc>
                <a:spcPct val="100000"/>
              </a:lnSpc>
              <a:spcAft>
                <a:spcPts val="0"/>
              </a:spcAft>
              <a:defRPr sz="1200">
                <a:solidFill>
                  <a:schemeClr val="bg2"/>
                </a:solidFill>
                <a:latin typeface="Marianne" panose="02000000000000000000" pitchFamily="2" charset="0"/>
              </a:defRPr>
            </a:lvl1pPr>
            <a:lvl2pPr algn="r">
              <a:lnSpc>
                <a:spcPct val="100000"/>
              </a:lnSpc>
              <a:spcAft>
                <a:spcPts val="0"/>
              </a:spcAft>
              <a:defRPr sz="1200">
                <a:solidFill>
                  <a:schemeClr val="tx2"/>
                </a:solidFill>
                <a:latin typeface="Marianne" panose="02000000000000000000" pitchFamily="2" charset="0"/>
              </a:defRPr>
            </a:lvl2pPr>
            <a:lvl3pPr algn="r">
              <a:lnSpc>
                <a:spcPct val="100000"/>
              </a:lnSpc>
              <a:spcAft>
                <a:spcPts val="0"/>
              </a:spcAft>
              <a:defRPr sz="1200">
                <a:solidFill>
                  <a:schemeClr val="tx2"/>
                </a:solidFill>
                <a:latin typeface="Marianne" panose="02000000000000000000" pitchFamily="2" charset="0"/>
              </a:defRPr>
            </a:lvl3pPr>
            <a:lvl4pPr algn="r">
              <a:lnSpc>
                <a:spcPct val="100000"/>
              </a:lnSpc>
              <a:spcAft>
                <a:spcPts val="0"/>
              </a:spcAft>
              <a:defRPr sz="1200">
                <a:solidFill>
                  <a:schemeClr val="tx2"/>
                </a:solidFill>
                <a:latin typeface="Marianne" panose="02000000000000000000" pitchFamily="2" charset="0"/>
              </a:defRPr>
            </a:lvl4pPr>
            <a:lvl5pPr algn="r">
              <a:lnSpc>
                <a:spcPct val="100000"/>
              </a:lnSpc>
              <a:spcAft>
                <a:spcPts val="0"/>
              </a:spcAft>
              <a:defRPr sz="1200">
                <a:solidFill>
                  <a:schemeClr val="tx2"/>
                </a:solidFill>
                <a:latin typeface="Marianne" panose="02000000000000000000" pitchFamily="2" charset="0"/>
              </a:defRPr>
            </a:lvl5pPr>
            <a:lvl6pPr algn="r">
              <a:lnSpc>
                <a:spcPct val="100000"/>
              </a:lnSpc>
              <a:spcAft>
                <a:spcPts val="0"/>
              </a:spcAft>
              <a:defRPr sz="1200">
                <a:solidFill>
                  <a:schemeClr val="tx2"/>
                </a:solidFill>
                <a:latin typeface="Marianne" panose="02000000000000000000" pitchFamily="2" charset="0"/>
              </a:defRPr>
            </a:lvl6pPr>
            <a:lvl7pPr algn="r">
              <a:lnSpc>
                <a:spcPct val="100000"/>
              </a:lnSpc>
              <a:spcAft>
                <a:spcPts val="0"/>
              </a:spcAft>
              <a:defRPr sz="1200">
                <a:solidFill>
                  <a:schemeClr val="tx2"/>
                </a:solidFill>
                <a:latin typeface="Marianne" panose="02000000000000000000" pitchFamily="2" charset="0"/>
              </a:defRPr>
            </a:lvl7pPr>
            <a:lvl8pPr algn="r">
              <a:lnSpc>
                <a:spcPct val="100000"/>
              </a:lnSpc>
              <a:spcAft>
                <a:spcPts val="0"/>
              </a:spcAft>
              <a:defRPr sz="1200">
                <a:solidFill>
                  <a:schemeClr val="tx2"/>
                </a:solidFill>
                <a:latin typeface="Marianne" panose="02000000000000000000" pitchFamily="2" charset="0"/>
              </a:defRPr>
            </a:lvl8pPr>
            <a:lvl9pPr algn="r">
              <a:lnSpc>
                <a:spcPct val="100000"/>
              </a:lnSpc>
              <a:spcAft>
                <a:spcPts val="0"/>
              </a:spcAft>
              <a:defRPr sz="1200">
                <a:solidFill>
                  <a:schemeClr val="tx2"/>
                </a:solidFill>
                <a:latin typeface="Marianne" panose="02000000000000000000" pitchFamily="2" charset="0"/>
              </a:defRPr>
            </a:lvl9pPr>
          </a:lstStyle>
          <a:p>
            <a:pPr lvl="0"/>
            <a:r>
              <a:rPr lang="en-US" dirty="0"/>
              <a:t>01</a:t>
            </a:r>
            <a:endParaRPr lang="fr-FR" dirty="0"/>
          </a:p>
        </p:txBody>
      </p:sp>
      <p:sp>
        <p:nvSpPr>
          <p:cNvPr id="33" name="Text Placeholder 14">
            <a:extLst>
              <a:ext uri="{FF2B5EF4-FFF2-40B4-BE49-F238E27FC236}">
                <a16:creationId xmlns:a16="http://schemas.microsoft.com/office/drawing/2014/main" id="{61D3AB77-4E69-3B26-1904-E9C3C29A8EF5}"/>
              </a:ext>
            </a:extLst>
          </p:cNvPr>
          <p:cNvSpPr>
            <a:spLocks noGrp="1"/>
          </p:cNvSpPr>
          <p:nvPr>
            <p:ph type="body" sz="quarter" idx="37" hasCustomPrompt="1"/>
          </p:nvPr>
        </p:nvSpPr>
        <p:spPr>
          <a:xfrm>
            <a:off x="890271" y="3259213"/>
            <a:ext cx="386557" cy="386557"/>
          </a:xfrm>
          <a:prstGeom prst="ellipse">
            <a:avLst/>
          </a:prstGeom>
          <a:solidFill>
            <a:schemeClr val="accent2"/>
          </a:solidFill>
        </p:spPr>
        <p:txBody>
          <a:bodyPr anchor="ctr"/>
          <a:lstStyle>
            <a:lvl1pPr algn="ctr">
              <a:lnSpc>
                <a:spcPct val="100000"/>
              </a:lnSpc>
              <a:spcAft>
                <a:spcPts val="0"/>
              </a:spcAft>
              <a:defRPr sz="1800" b="1">
                <a:solidFill>
                  <a:schemeClr val="tx2"/>
                </a:solidFill>
                <a:latin typeface="+mj-lt"/>
              </a:defRPr>
            </a:lvl1pPr>
            <a:lvl2pPr algn="ctr">
              <a:lnSpc>
                <a:spcPct val="100000"/>
              </a:lnSpc>
              <a:spcAft>
                <a:spcPts val="0"/>
              </a:spcAft>
              <a:defRPr sz="1800">
                <a:solidFill>
                  <a:schemeClr val="tx2"/>
                </a:solidFill>
                <a:latin typeface="+mj-lt"/>
              </a:defRPr>
            </a:lvl2pPr>
            <a:lvl3pPr algn="ctr">
              <a:lnSpc>
                <a:spcPct val="100000"/>
              </a:lnSpc>
              <a:spcAft>
                <a:spcPts val="0"/>
              </a:spcAft>
              <a:defRPr sz="1800">
                <a:solidFill>
                  <a:schemeClr val="tx2"/>
                </a:solidFill>
                <a:latin typeface="+mj-lt"/>
              </a:defRPr>
            </a:lvl3pPr>
            <a:lvl4pPr algn="ctr">
              <a:lnSpc>
                <a:spcPct val="100000"/>
              </a:lnSpc>
              <a:spcAft>
                <a:spcPts val="0"/>
              </a:spcAft>
              <a:defRPr sz="1800">
                <a:solidFill>
                  <a:schemeClr val="tx2"/>
                </a:solidFill>
                <a:latin typeface="+mj-lt"/>
              </a:defRPr>
            </a:lvl4pPr>
            <a:lvl5pPr algn="ctr">
              <a:lnSpc>
                <a:spcPct val="100000"/>
              </a:lnSpc>
              <a:spcAft>
                <a:spcPts val="0"/>
              </a:spcAft>
              <a:defRPr sz="1800">
                <a:solidFill>
                  <a:schemeClr val="tx2"/>
                </a:solidFill>
                <a:latin typeface="+mj-lt"/>
              </a:defRPr>
            </a:lvl5pPr>
            <a:lvl6pPr algn="ctr">
              <a:lnSpc>
                <a:spcPct val="100000"/>
              </a:lnSpc>
              <a:spcAft>
                <a:spcPts val="0"/>
              </a:spcAft>
              <a:defRPr sz="1800">
                <a:solidFill>
                  <a:schemeClr val="tx2"/>
                </a:solidFill>
                <a:latin typeface="+mj-lt"/>
              </a:defRPr>
            </a:lvl6pPr>
            <a:lvl7pPr algn="ctr">
              <a:lnSpc>
                <a:spcPct val="100000"/>
              </a:lnSpc>
              <a:spcAft>
                <a:spcPts val="0"/>
              </a:spcAft>
              <a:defRPr sz="1800">
                <a:solidFill>
                  <a:schemeClr val="tx2"/>
                </a:solidFill>
                <a:latin typeface="+mj-lt"/>
              </a:defRPr>
            </a:lvl7pPr>
            <a:lvl8pPr algn="ctr">
              <a:lnSpc>
                <a:spcPct val="100000"/>
              </a:lnSpc>
              <a:spcAft>
                <a:spcPts val="0"/>
              </a:spcAft>
              <a:defRPr sz="1800">
                <a:solidFill>
                  <a:schemeClr val="tx2"/>
                </a:solidFill>
                <a:latin typeface="+mj-lt"/>
              </a:defRPr>
            </a:lvl8pPr>
            <a:lvl9pPr algn="ctr">
              <a:lnSpc>
                <a:spcPct val="100000"/>
              </a:lnSpc>
              <a:spcAft>
                <a:spcPts val="0"/>
              </a:spcAft>
              <a:defRPr sz="1800">
                <a:solidFill>
                  <a:schemeClr val="tx2"/>
                </a:solidFill>
                <a:latin typeface="+mj-lt"/>
              </a:defRPr>
            </a:lvl9pPr>
          </a:lstStyle>
          <a:p>
            <a:pPr lvl="0"/>
            <a:r>
              <a:rPr lang="en-US" dirty="0"/>
              <a:t>01</a:t>
            </a:r>
          </a:p>
        </p:txBody>
      </p:sp>
      <p:sp>
        <p:nvSpPr>
          <p:cNvPr id="6" name="Text Placeholder 14">
            <a:extLst>
              <a:ext uri="{FF2B5EF4-FFF2-40B4-BE49-F238E27FC236}">
                <a16:creationId xmlns:a16="http://schemas.microsoft.com/office/drawing/2014/main" id="{B075C46A-5FF1-6971-B941-4DCAF33C3F85}"/>
              </a:ext>
            </a:extLst>
          </p:cNvPr>
          <p:cNvSpPr>
            <a:spLocks noGrp="1"/>
          </p:cNvSpPr>
          <p:nvPr>
            <p:ph type="body" sz="quarter" idx="27" hasCustomPrompt="1"/>
          </p:nvPr>
        </p:nvSpPr>
        <p:spPr>
          <a:xfrm>
            <a:off x="1447800" y="3313992"/>
            <a:ext cx="3561010" cy="276999"/>
          </a:xfrm>
        </p:spPr>
        <p:txBody>
          <a:bodyPr anchor="t"/>
          <a:lstStyle>
            <a:lvl1pPr>
              <a:lnSpc>
                <a:spcPct val="100000"/>
              </a:lnSpc>
              <a:spcAft>
                <a:spcPts val="0"/>
              </a:spcAft>
              <a:defRPr sz="2000">
                <a:solidFill>
                  <a:schemeClr val="bg2"/>
                </a:solidFill>
                <a:latin typeface="Marianne" panose="02000000000000000000" pitchFamily="2" charset="0"/>
              </a:defRPr>
            </a:lvl1pPr>
            <a:lvl2pPr>
              <a:spcAft>
                <a:spcPts val="0"/>
              </a:spcAft>
              <a:defRPr sz="2000">
                <a:solidFill>
                  <a:schemeClr val="tx2"/>
                </a:solidFill>
                <a:latin typeface="Marianne" panose="02000000000000000000" pitchFamily="2" charset="0"/>
              </a:defRPr>
            </a:lvl2pPr>
            <a:lvl3pPr>
              <a:spcAft>
                <a:spcPts val="0"/>
              </a:spcAft>
              <a:defRPr sz="2000">
                <a:solidFill>
                  <a:schemeClr val="tx2"/>
                </a:solidFill>
                <a:latin typeface="Marianne" panose="02000000000000000000" pitchFamily="2" charset="0"/>
              </a:defRPr>
            </a:lvl3pPr>
            <a:lvl4pPr>
              <a:spcAft>
                <a:spcPts val="0"/>
              </a:spcAft>
              <a:defRPr sz="2000">
                <a:solidFill>
                  <a:schemeClr val="tx2"/>
                </a:solidFill>
                <a:latin typeface="Marianne" panose="02000000000000000000" pitchFamily="2" charset="0"/>
              </a:defRPr>
            </a:lvl4pPr>
            <a:lvl5pPr>
              <a:spcAft>
                <a:spcPts val="0"/>
              </a:spcAft>
              <a:defRPr sz="2000">
                <a:solidFill>
                  <a:schemeClr val="tx2"/>
                </a:solidFill>
                <a:latin typeface="Marianne" panose="02000000000000000000" pitchFamily="2" charset="0"/>
              </a:defRPr>
            </a:lvl5pPr>
            <a:lvl6pPr>
              <a:spcAft>
                <a:spcPts val="0"/>
              </a:spcAft>
              <a:defRPr sz="2000">
                <a:solidFill>
                  <a:schemeClr val="tx2"/>
                </a:solidFill>
                <a:latin typeface="Marianne" panose="02000000000000000000" pitchFamily="2" charset="0"/>
              </a:defRPr>
            </a:lvl6pPr>
            <a:lvl7pPr>
              <a:spcAft>
                <a:spcPts val="0"/>
              </a:spcAft>
              <a:defRPr sz="2000">
                <a:solidFill>
                  <a:schemeClr val="tx2"/>
                </a:solidFill>
                <a:latin typeface="Marianne" panose="02000000000000000000" pitchFamily="2" charset="0"/>
              </a:defRPr>
            </a:lvl7pPr>
            <a:lvl8pPr>
              <a:spcAft>
                <a:spcPts val="0"/>
              </a:spcAft>
              <a:defRPr sz="2000">
                <a:solidFill>
                  <a:schemeClr val="tx2"/>
                </a:solidFill>
                <a:latin typeface="Marianne" panose="02000000000000000000" pitchFamily="2" charset="0"/>
              </a:defRPr>
            </a:lvl8pPr>
            <a:lvl9pPr>
              <a:spcAft>
                <a:spcPts val="0"/>
              </a:spcAft>
              <a:defRPr sz="2000">
                <a:solidFill>
                  <a:schemeClr val="tx2"/>
                </a:solidFill>
                <a:latin typeface="Marianne" panose="02000000000000000000" pitchFamily="2" charset="0"/>
              </a:defRPr>
            </a:lvl9pPr>
          </a:lstStyle>
          <a:p>
            <a:pPr lvl="0"/>
            <a:r>
              <a:rPr lang="en-US" dirty="0"/>
              <a:t>Lorem Ipsum dolor</a:t>
            </a:r>
            <a:endParaRPr lang="fr-FR" dirty="0"/>
          </a:p>
        </p:txBody>
      </p:sp>
      <p:sp>
        <p:nvSpPr>
          <p:cNvPr id="22" name="Text Placeholder 14">
            <a:extLst>
              <a:ext uri="{FF2B5EF4-FFF2-40B4-BE49-F238E27FC236}">
                <a16:creationId xmlns:a16="http://schemas.microsoft.com/office/drawing/2014/main" id="{2DC69141-017F-54CB-6745-EF0FA6520764}"/>
              </a:ext>
            </a:extLst>
          </p:cNvPr>
          <p:cNvSpPr>
            <a:spLocks noGrp="1"/>
          </p:cNvSpPr>
          <p:nvPr>
            <p:ph type="body" sz="quarter" idx="32" hasCustomPrompt="1"/>
          </p:nvPr>
        </p:nvSpPr>
        <p:spPr>
          <a:xfrm>
            <a:off x="5366419" y="3313992"/>
            <a:ext cx="620043" cy="276999"/>
          </a:xfrm>
        </p:spPr>
        <p:txBody>
          <a:bodyPr anchor="ctr"/>
          <a:lstStyle>
            <a:lvl1pPr algn="r">
              <a:lnSpc>
                <a:spcPct val="100000"/>
              </a:lnSpc>
              <a:spcAft>
                <a:spcPts val="0"/>
              </a:spcAft>
              <a:defRPr sz="1200">
                <a:solidFill>
                  <a:schemeClr val="bg2"/>
                </a:solidFill>
                <a:latin typeface="Marianne" panose="02000000000000000000" pitchFamily="2" charset="0"/>
              </a:defRPr>
            </a:lvl1pPr>
            <a:lvl2pPr algn="r">
              <a:lnSpc>
                <a:spcPct val="100000"/>
              </a:lnSpc>
              <a:spcAft>
                <a:spcPts val="0"/>
              </a:spcAft>
              <a:defRPr sz="1200">
                <a:solidFill>
                  <a:schemeClr val="tx2"/>
                </a:solidFill>
                <a:latin typeface="Marianne" panose="02000000000000000000" pitchFamily="2" charset="0"/>
              </a:defRPr>
            </a:lvl2pPr>
            <a:lvl3pPr algn="r">
              <a:lnSpc>
                <a:spcPct val="100000"/>
              </a:lnSpc>
              <a:spcAft>
                <a:spcPts val="0"/>
              </a:spcAft>
              <a:defRPr sz="1200">
                <a:solidFill>
                  <a:schemeClr val="tx2"/>
                </a:solidFill>
                <a:latin typeface="Marianne" panose="02000000000000000000" pitchFamily="2" charset="0"/>
              </a:defRPr>
            </a:lvl3pPr>
            <a:lvl4pPr algn="r">
              <a:lnSpc>
                <a:spcPct val="100000"/>
              </a:lnSpc>
              <a:spcAft>
                <a:spcPts val="0"/>
              </a:spcAft>
              <a:defRPr sz="1200">
                <a:solidFill>
                  <a:schemeClr val="tx2"/>
                </a:solidFill>
                <a:latin typeface="Marianne" panose="02000000000000000000" pitchFamily="2" charset="0"/>
              </a:defRPr>
            </a:lvl4pPr>
            <a:lvl5pPr algn="r">
              <a:lnSpc>
                <a:spcPct val="100000"/>
              </a:lnSpc>
              <a:spcAft>
                <a:spcPts val="0"/>
              </a:spcAft>
              <a:defRPr sz="1200">
                <a:solidFill>
                  <a:schemeClr val="tx2"/>
                </a:solidFill>
                <a:latin typeface="Marianne" panose="02000000000000000000" pitchFamily="2" charset="0"/>
              </a:defRPr>
            </a:lvl5pPr>
            <a:lvl6pPr algn="r">
              <a:lnSpc>
                <a:spcPct val="100000"/>
              </a:lnSpc>
              <a:spcAft>
                <a:spcPts val="0"/>
              </a:spcAft>
              <a:defRPr sz="1200">
                <a:solidFill>
                  <a:schemeClr val="tx2"/>
                </a:solidFill>
                <a:latin typeface="Marianne" panose="02000000000000000000" pitchFamily="2" charset="0"/>
              </a:defRPr>
            </a:lvl6pPr>
            <a:lvl7pPr algn="r">
              <a:lnSpc>
                <a:spcPct val="100000"/>
              </a:lnSpc>
              <a:spcAft>
                <a:spcPts val="0"/>
              </a:spcAft>
              <a:defRPr sz="1200">
                <a:solidFill>
                  <a:schemeClr val="tx2"/>
                </a:solidFill>
                <a:latin typeface="Marianne" panose="02000000000000000000" pitchFamily="2" charset="0"/>
              </a:defRPr>
            </a:lvl7pPr>
            <a:lvl8pPr algn="r">
              <a:lnSpc>
                <a:spcPct val="100000"/>
              </a:lnSpc>
              <a:spcAft>
                <a:spcPts val="0"/>
              </a:spcAft>
              <a:defRPr sz="1200">
                <a:solidFill>
                  <a:schemeClr val="tx2"/>
                </a:solidFill>
                <a:latin typeface="Marianne" panose="02000000000000000000" pitchFamily="2" charset="0"/>
              </a:defRPr>
            </a:lvl8pPr>
            <a:lvl9pPr algn="r">
              <a:lnSpc>
                <a:spcPct val="100000"/>
              </a:lnSpc>
              <a:spcAft>
                <a:spcPts val="0"/>
              </a:spcAft>
              <a:defRPr sz="1200">
                <a:solidFill>
                  <a:schemeClr val="tx2"/>
                </a:solidFill>
                <a:latin typeface="Marianne" panose="02000000000000000000" pitchFamily="2" charset="0"/>
              </a:defRPr>
            </a:lvl9pPr>
          </a:lstStyle>
          <a:p>
            <a:pPr lvl="0"/>
            <a:r>
              <a:rPr lang="en-US" dirty="0"/>
              <a:t>01</a:t>
            </a:r>
            <a:endParaRPr lang="fr-FR" dirty="0"/>
          </a:p>
        </p:txBody>
      </p:sp>
      <p:sp>
        <p:nvSpPr>
          <p:cNvPr id="34" name="Text Placeholder 14">
            <a:extLst>
              <a:ext uri="{FF2B5EF4-FFF2-40B4-BE49-F238E27FC236}">
                <a16:creationId xmlns:a16="http://schemas.microsoft.com/office/drawing/2014/main" id="{8B7314D0-B424-CD63-4B8A-B0A353CE2B45}"/>
              </a:ext>
            </a:extLst>
          </p:cNvPr>
          <p:cNvSpPr>
            <a:spLocks noGrp="1"/>
          </p:cNvSpPr>
          <p:nvPr>
            <p:ph type="body" sz="quarter" idx="38" hasCustomPrompt="1"/>
          </p:nvPr>
        </p:nvSpPr>
        <p:spPr>
          <a:xfrm>
            <a:off x="890271" y="3809282"/>
            <a:ext cx="386557" cy="386557"/>
          </a:xfrm>
          <a:prstGeom prst="ellipse">
            <a:avLst/>
          </a:prstGeom>
          <a:solidFill>
            <a:schemeClr val="accent2"/>
          </a:solidFill>
        </p:spPr>
        <p:txBody>
          <a:bodyPr anchor="ctr"/>
          <a:lstStyle>
            <a:lvl1pPr algn="ctr">
              <a:lnSpc>
                <a:spcPct val="100000"/>
              </a:lnSpc>
              <a:spcAft>
                <a:spcPts val="0"/>
              </a:spcAft>
              <a:defRPr sz="1800" b="1">
                <a:solidFill>
                  <a:schemeClr val="tx2"/>
                </a:solidFill>
                <a:latin typeface="+mj-lt"/>
              </a:defRPr>
            </a:lvl1pPr>
            <a:lvl2pPr algn="ctr">
              <a:lnSpc>
                <a:spcPct val="100000"/>
              </a:lnSpc>
              <a:spcAft>
                <a:spcPts val="0"/>
              </a:spcAft>
              <a:defRPr sz="1800">
                <a:solidFill>
                  <a:schemeClr val="tx2"/>
                </a:solidFill>
                <a:latin typeface="+mj-lt"/>
              </a:defRPr>
            </a:lvl2pPr>
            <a:lvl3pPr algn="ctr">
              <a:lnSpc>
                <a:spcPct val="100000"/>
              </a:lnSpc>
              <a:spcAft>
                <a:spcPts val="0"/>
              </a:spcAft>
              <a:defRPr sz="1800">
                <a:solidFill>
                  <a:schemeClr val="tx2"/>
                </a:solidFill>
                <a:latin typeface="+mj-lt"/>
              </a:defRPr>
            </a:lvl3pPr>
            <a:lvl4pPr algn="ctr">
              <a:lnSpc>
                <a:spcPct val="100000"/>
              </a:lnSpc>
              <a:spcAft>
                <a:spcPts val="0"/>
              </a:spcAft>
              <a:defRPr sz="1800">
                <a:solidFill>
                  <a:schemeClr val="tx2"/>
                </a:solidFill>
                <a:latin typeface="+mj-lt"/>
              </a:defRPr>
            </a:lvl4pPr>
            <a:lvl5pPr algn="ctr">
              <a:lnSpc>
                <a:spcPct val="100000"/>
              </a:lnSpc>
              <a:spcAft>
                <a:spcPts val="0"/>
              </a:spcAft>
              <a:defRPr sz="1800">
                <a:solidFill>
                  <a:schemeClr val="tx2"/>
                </a:solidFill>
                <a:latin typeface="+mj-lt"/>
              </a:defRPr>
            </a:lvl5pPr>
            <a:lvl6pPr algn="ctr">
              <a:lnSpc>
                <a:spcPct val="100000"/>
              </a:lnSpc>
              <a:spcAft>
                <a:spcPts val="0"/>
              </a:spcAft>
              <a:defRPr sz="1800">
                <a:solidFill>
                  <a:schemeClr val="tx2"/>
                </a:solidFill>
                <a:latin typeface="+mj-lt"/>
              </a:defRPr>
            </a:lvl6pPr>
            <a:lvl7pPr algn="ctr">
              <a:lnSpc>
                <a:spcPct val="100000"/>
              </a:lnSpc>
              <a:spcAft>
                <a:spcPts val="0"/>
              </a:spcAft>
              <a:defRPr sz="1800">
                <a:solidFill>
                  <a:schemeClr val="tx2"/>
                </a:solidFill>
                <a:latin typeface="+mj-lt"/>
              </a:defRPr>
            </a:lvl7pPr>
            <a:lvl8pPr algn="ctr">
              <a:lnSpc>
                <a:spcPct val="100000"/>
              </a:lnSpc>
              <a:spcAft>
                <a:spcPts val="0"/>
              </a:spcAft>
              <a:defRPr sz="1800">
                <a:solidFill>
                  <a:schemeClr val="tx2"/>
                </a:solidFill>
                <a:latin typeface="+mj-lt"/>
              </a:defRPr>
            </a:lvl8pPr>
            <a:lvl9pPr algn="ctr">
              <a:lnSpc>
                <a:spcPct val="100000"/>
              </a:lnSpc>
              <a:spcAft>
                <a:spcPts val="0"/>
              </a:spcAft>
              <a:defRPr sz="1800">
                <a:solidFill>
                  <a:schemeClr val="tx2"/>
                </a:solidFill>
                <a:latin typeface="+mj-lt"/>
              </a:defRPr>
            </a:lvl9pPr>
          </a:lstStyle>
          <a:p>
            <a:pPr lvl="0"/>
            <a:r>
              <a:rPr lang="en-US" dirty="0"/>
              <a:t>01</a:t>
            </a:r>
          </a:p>
        </p:txBody>
      </p:sp>
      <p:sp>
        <p:nvSpPr>
          <p:cNvPr id="7" name="Text Placeholder 14">
            <a:extLst>
              <a:ext uri="{FF2B5EF4-FFF2-40B4-BE49-F238E27FC236}">
                <a16:creationId xmlns:a16="http://schemas.microsoft.com/office/drawing/2014/main" id="{34427665-7EA5-1931-C168-6F9EADD64C19}"/>
              </a:ext>
            </a:extLst>
          </p:cNvPr>
          <p:cNvSpPr>
            <a:spLocks noGrp="1"/>
          </p:cNvSpPr>
          <p:nvPr>
            <p:ph type="body" sz="quarter" idx="28" hasCustomPrompt="1"/>
          </p:nvPr>
        </p:nvSpPr>
        <p:spPr>
          <a:xfrm>
            <a:off x="1447800" y="3864061"/>
            <a:ext cx="3561010" cy="276999"/>
          </a:xfrm>
        </p:spPr>
        <p:txBody>
          <a:bodyPr anchor="t"/>
          <a:lstStyle>
            <a:lvl1pPr>
              <a:lnSpc>
                <a:spcPct val="100000"/>
              </a:lnSpc>
              <a:spcAft>
                <a:spcPts val="0"/>
              </a:spcAft>
              <a:defRPr sz="2000">
                <a:solidFill>
                  <a:schemeClr val="bg2"/>
                </a:solidFill>
                <a:latin typeface="Marianne" panose="02000000000000000000" pitchFamily="2" charset="0"/>
              </a:defRPr>
            </a:lvl1pPr>
            <a:lvl2pPr>
              <a:spcAft>
                <a:spcPts val="0"/>
              </a:spcAft>
              <a:defRPr sz="2000">
                <a:solidFill>
                  <a:schemeClr val="tx2"/>
                </a:solidFill>
                <a:latin typeface="Marianne" panose="02000000000000000000" pitchFamily="2" charset="0"/>
              </a:defRPr>
            </a:lvl2pPr>
            <a:lvl3pPr>
              <a:spcAft>
                <a:spcPts val="0"/>
              </a:spcAft>
              <a:defRPr sz="2000">
                <a:solidFill>
                  <a:schemeClr val="tx2"/>
                </a:solidFill>
                <a:latin typeface="Marianne" panose="02000000000000000000" pitchFamily="2" charset="0"/>
              </a:defRPr>
            </a:lvl3pPr>
            <a:lvl4pPr>
              <a:spcAft>
                <a:spcPts val="0"/>
              </a:spcAft>
              <a:defRPr sz="2000">
                <a:solidFill>
                  <a:schemeClr val="tx2"/>
                </a:solidFill>
                <a:latin typeface="Marianne" panose="02000000000000000000" pitchFamily="2" charset="0"/>
              </a:defRPr>
            </a:lvl4pPr>
            <a:lvl5pPr>
              <a:spcAft>
                <a:spcPts val="0"/>
              </a:spcAft>
              <a:defRPr sz="2000">
                <a:solidFill>
                  <a:schemeClr val="tx2"/>
                </a:solidFill>
                <a:latin typeface="Marianne" panose="02000000000000000000" pitchFamily="2" charset="0"/>
              </a:defRPr>
            </a:lvl5pPr>
            <a:lvl6pPr>
              <a:spcAft>
                <a:spcPts val="0"/>
              </a:spcAft>
              <a:defRPr sz="2000">
                <a:solidFill>
                  <a:schemeClr val="tx2"/>
                </a:solidFill>
                <a:latin typeface="Marianne" panose="02000000000000000000" pitchFamily="2" charset="0"/>
              </a:defRPr>
            </a:lvl6pPr>
            <a:lvl7pPr>
              <a:spcAft>
                <a:spcPts val="0"/>
              </a:spcAft>
              <a:defRPr sz="2000">
                <a:solidFill>
                  <a:schemeClr val="tx2"/>
                </a:solidFill>
                <a:latin typeface="Marianne" panose="02000000000000000000" pitchFamily="2" charset="0"/>
              </a:defRPr>
            </a:lvl7pPr>
            <a:lvl8pPr>
              <a:spcAft>
                <a:spcPts val="0"/>
              </a:spcAft>
              <a:defRPr sz="2000">
                <a:solidFill>
                  <a:schemeClr val="tx2"/>
                </a:solidFill>
                <a:latin typeface="Marianne" panose="02000000000000000000" pitchFamily="2" charset="0"/>
              </a:defRPr>
            </a:lvl8pPr>
            <a:lvl9pPr>
              <a:spcAft>
                <a:spcPts val="0"/>
              </a:spcAft>
              <a:defRPr sz="2000">
                <a:solidFill>
                  <a:schemeClr val="tx2"/>
                </a:solidFill>
                <a:latin typeface="Marianne" panose="02000000000000000000" pitchFamily="2" charset="0"/>
              </a:defRPr>
            </a:lvl9pPr>
          </a:lstStyle>
          <a:p>
            <a:pPr lvl="0"/>
            <a:r>
              <a:rPr lang="en-US" dirty="0"/>
              <a:t>Lorem Ipsum dolor</a:t>
            </a:r>
            <a:endParaRPr lang="fr-FR" dirty="0"/>
          </a:p>
        </p:txBody>
      </p:sp>
      <p:sp>
        <p:nvSpPr>
          <p:cNvPr id="23" name="Text Placeholder 14">
            <a:extLst>
              <a:ext uri="{FF2B5EF4-FFF2-40B4-BE49-F238E27FC236}">
                <a16:creationId xmlns:a16="http://schemas.microsoft.com/office/drawing/2014/main" id="{A000BC19-DB50-E677-7355-D7CD4C783565}"/>
              </a:ext>
            </a:extLst>
          </p:cNvPr>
          <p:cNvSpPr>
            <a:spLocks noGrp="1"/>
          </p:cNvSpPr>
          <p:nvPr>
            <p:ph type="body" sz="quarter" idx="33" hasCustomPrompt="1"/>
          </p:nvPr>
        </p:nvSpPr>
        <p:spPr>
          <a:xfrm>
            <a:off x="5366419" y="3864061"/>
            <a:ext cx="620043" cy="276999"/>
          </a:xfrm>
        </p:spPr>
        <p:txBody>
          <a:bodyPr anchor="ctr"/>
          <a:lstStyle>
            <a:lvl1pPr algn="r">
              <a:lnSpc>
                <a:spcPct val="100000"/>
              </a:lnSpc>
              <a:spcAft>
                <a:spcPts val="0"/>
              </a:spcAft>
              <a:defRPr sz="1200">
                <a:solidFill>
                  <a:schemeClr val="bg2"/>
                </a:solidFill>
                <a:latin typeface="Marianne" panose="02000000000000000000" pitchFamily="2" charset="0"/>
              </a:defRPr>
            </a:lvl1pPr>
            <a:lvl2pPr algn="r">
              <a:lnSpc>
                <a:spcPct val="100000"/>
              </a:lnSpc>
              <a:spcAft>
                <a:spcPts val="0"/>
              </a:spcAft>
              <a:defRPr sz="1200">
                <a:solidFill>
                  <a:schemeClr val="tx2"/>
                </a:solidFill>
                <a:latin typeface="Marianne" panose="02000000000000000000" pitchFamily="2" charset="0"/>
              </a:defRPr>
            </a:lvl2pPr>
            <a:lvl3pPr algn="r">
              <a:lnSpc>
                <a:spcPct val="100000"/>
              </a:lnSpc>
              <a:spcAft>
                <a:spcPts val="0"/>
              </a:spcAft>
              <a:defRPr sz="1200">
                <a:solidFill>
                  <a:schemeClr val="tx2"/>
                </a:solidFill>
                <a:latin typeface="Marianne" panose="02000000000000000000" pitchFamily="2" charset="0"/>
              </a:defRPr>
            </a:lvl3pPr>
            <a:lvl4pPr algn="r">
              <a:lnSpc>
                <a:spcPct val="100000"/>
              </a:lnSpc>
              <a:spcAft>
                <a:spcPts val="0"/>
              </a:spcAft>
              <a:defRPr sz="1200">
                <a:solidFill>
                  <a:schemeClr val="tx2"/>
                </a:solidFill>
                <a:latin typeface="Marianne" panose="02000000000000000000" pitchFamily="2" charset="0"/>
              </a:defRPr>
            </a:lvl4pPr>
            <a:lvl5pPr algn="r">
              <a:lnSpc>
                <a:spcPct val="100000"/>
              </a:lnSpc>
              <a:spcAft>
                <a:spcPts val="0"/>
              </a:spcAft>
              <a:defRPr sz="1200">
                <a:solidFill>
                  <a:schemeClr val="tx2"/>
                </a:solidFill>
                <a:latin typeface="Marianne" panose="02000000000000000000" pitchFamily="2" charset="0"/>
              </a:defRPr>
            </a:lvl5pPr>
            <a:lvl6pPr algn="r">
              <a:lnSpc>
                <a:spcPct val="100000"/>
              </a:lnSpc>
              <a:spcAft>
                <a:spcPts val="0"/>
              </a:spcAft>
              <a:defRPr sz="1200">
                <a:solidFill>
                  <a:schemeClr val="tx2"/>
                </a:solidFill>
                <a:latin typeface="Marianne" panose="02000000000000000000" pitchFamily="2" charset="0"/>
              </a:defRPr>
            </a:lvl6pPr>
            <a:lvl7pPr algn="r">
              <a:lnSpc>
                <a:spcPct val="100000"/>
              </a:lnSpc>
              <a:spcAft>
                <a:spcPts val="0"/>
              </a:spcAft>
              <a:defRPr sz="1200">
                <a:solidFill>
                  <a:schemeClr val="tx2"/>
                </a:solidFill>
                <a:latin typeface="Marianne" panose="02000000000000000000" pitchFamily="2" charset="0"/>
              </a:defRPr>
            </a:lvl7pPr>
            <a:lvl8pPr algn="r">
              <a:lnSpc>
                <a:spcPct val="100000"/>
              </a:lnSpc>
              <a:spcAft>
                <a:spcPts val="0"/>
              </a:spcAft>
              <a:defRPr sz="1200">
                <a:solidFill>
                  <a:schemeClr val="tx2"/>
                </a:solidFill>
                <a:latin typeface="Marianne" panose="02000000000000000000" pitchFamily="2" charset="0"/>
              </a:defRPr>
            </a:lvl8pPr>
            <a:lvl9pPr algn="r">
              <a:lnSpc>
                <a:spcPct val="100000"/>
              </a:lnSpc>
              <a:spcAft>
                <a:spcPts val="0"/>
              </a:spcAft>
              <a:defRPr sz="1200">
                <a:solidFill>
                  <a:schemeClr val="tx2"/>
                </a:solidFill>
                <a:latin typeface="Marianne" panose="02000000000000000000" pitchFamily="2" charset="0"/>
              </a:defRPr>
            </a:lvl9pPr>
          </a:lstStyle>
          <a:p>
            <a:pPr lvl="0"/>
            <a:r>
              <a:rPr lang="en-US" dirty="0"/>
              <a:t>01</a:t>
            </a:r>
            <a:endParaRPr lang="fr-FR" dirty="0"/>
          </a:p>
        </p:txBody>
      </p:sp>
      <p:sp>
        <p:nvSpPr>
          <p:cNvPr id="35" name="Text Placeholder 14">
            <a:extLst>
              <a:ext uri="{FF2B5EF4-FFF2-40B4-BE49-F238E27FC236}">
                <a16:creationId xmlns:a16="http://schemas.microsoft.com/office/drawing/2014/main" id="{E7E3DB5D-9972-95BF-8E26-B41F2DD80B13}"/>
              </a:ext>
            </a:extLst>
          </p:cNvPr>
          <p:cNvSpPr>
            <a:spLocks noGrp="1"/>
          </p:cNvSpPr>
          <p:nvPr>
            <p:ph type="body" sz="quarter" idx="39" hasCustomPrompt="1"/>
          </p:nvPr>
        </p:nvSpPr>
        <p:spPr>
          <a:xfrm>
            <a:off x="890271" y="4359351"/>
            <a:ext cx="386557" cy="386557"/>
          </a:xfrm>
          <a:prstGeom prst="ellipse">
            <a:avLst/>
          </a:prstGeom>
          <a:solidFill>
            <a:schemeClr val="accent2"/>
          </a:solidFill>
        </p:spPr>
        <p:txBody>
          <a:bodyPr anchor="ctr"/>
          <a:lstStyle>
            <a:lvl1pPr algn="ctr">
              <a:lnSpc>
                <a:spcPct val="100000"/>
              </a:lnSpc>
              <a:spcAft>
                <a:spcPts val="0"/>
              </a:spcAft>
              <a:defRPr sz="1800" b="1">
                <a:solidFill>
                  <a:schemeClr val="tx2"/>
                </a:solidFill>
                <a:latin typeface="+mj-lt"/>
              </a:defRPr>
            </a:lvl1pPr>
            <a:lvl2pPr algn="ctr">
              <a:lnSpc>
                <a:spcPct val="100000"/>
              </a:lnSpc>
              <a:spcAft>
                <a:spcPts val="0"/>
              </a:spcAft>
              <a:defRPr sz="1800">
                <a:solidFill>
                  <a:schemeClr val="tx2"/>
                </a:solidFill>
                <a:latin typeface="+mj-lt"/>
              </a:defRPr>
            </a:lvl2pPr>
            <a:lvl3pPr algn="ctr">
              <a:lnSpc>
                <a:spcPct val="100000"/>
              </a:lnSpc>
              <a:spcAft>
                <a:spcPts val="0"/>
              </a:spcAft>
              <a:defRPr sz="1800">
                <a:solidFill>
                  <a:schemeClr val="tx2"/>
                </a:solidFill>
                <a:latin typeface="+mj-lt"/>
              </a:defRPr>
            </a:lvl3pPr>
            <a:lvl4pPr algn="ctr">
              <a:lnSpc>
                <a:spcPct val="100000"/>
              </a:lnSpc>
              <a:spcAft>
                <a:spcPts val="0"/>
              </a:spcAft>
              <a:defRPr sz="1800">
                <a:solidFill>
                  <a:schemeClr val="tx2"/>
                </a:solidFill>
                <a:latin typeface="+mj-lt"/>
              </a:defRPr>
            </a:lvl4pPr>
            <a:lvl5pPr algn="ctr">
              <a:lnSpc>
                <a:spcPct val="100000"/>
              </a:lnSpc>
              <a:spcAft>
                <a:spcPts val="0"/>
              </a:spcAft>
              <a:defRPr sz="1800">
                <a:solidFill>
                  <a:schemeClr val="tx2"/>
                </a:solidFill>
                <a:latin typeface="+mj-lt"/>
              </a:defRPr>
            </a:lvl5pPr>
            <a:lvl6pPr algn="ctr">
              <a:lnSpc>
                <a:spcPct val="100000"/>
              </a:lnSpc>
              <a:spcAft>
                <a:spcPts val="0"/>
              </a:spcAft>
              <a:defRPr sz="1800">
                <a:solidFill>
                  <a:schemeClr val="tx2"/>
                </a:solidFill>
                <a:latin typeface="+mj-lt"/>
              </a:defRPr>
            </a:lvl6pPr>
            <a:lvl7pPr algn="ctr">
              <a:lnSpc>
                <a:spcPct val="100000"/>
              </a:lnSpc>
              <a:spcAft>
                <a:spcPts val="0"/>
              </a:spcAft>
              <a:defRPr sz="1800">
                <a:solidFill>
                  <a:schemeClr val="tx2"/>
                </a:solidFill>
                <a:latin typeface="+mj-lt"/>
              </a:defRPr>
            </a:lvl7pPr>
            <a:lvl8pPr algn="ctr">
              <a:lnSpc>
                <a:spcPct val="100000"/>
              </a:lnSpc>
              <a:spcAft>
                <a:spcPts val="0"/>
              </a:spcAft>
              <a:defRPr sz="1800">
                <a:solidFill>
                  <a:schemeClr val="tx2"/>
                </a:solidFill>
                <a:latin typeface="+mj-lt"/>
              </a:defRPr>
            </a:lvl8pPr>
            <a:lvl9pPr algn="ctr">
              <a:lnSpc>
                <a:spcPct val="100000"/>
              </a:lnSpc>
              <a:spcAft>
                <a:spcPts val="0"/>
              </a:spcAft>
              <a:defRPr sz="1800">
                <a:solidFill>
                  <a:schemeClr val="tx2"/>
                </a:solidFill>
                <a:latin typeface="+mj-lt"/>
              </a:defRPr>
            </a:lvl9pPr>
          </a:lstStyle>
          <a:p>
            <a:pPr lvl="0"/>
            <a:r>
              <a:rPr lang="en-US" dirty="0"/>
              <a:t>01</a:t>
            </a:r>
          </a:p>
        </p:txBody>
      </p:sp>
      <p:sp>
        <p:nvSpPr>
          <p:cNvPr id="11" name="Text Placeholder 14">
            <a:extLst>
              <a:ext uri="{FF2B5EF4-FFF2-40B4-BE49-F238E27FC236}">
                <a16:creationId xmlns:a16="http://schemas.microsoft.com/office/drawing/2014/main" id="{D20FE6B7-05BF-A511-A0CC-06B5A4776BF7}"/>
              </a:ext>
            </a:extLst>
          </p:cNvPr>
          <p:cNvSpPr>
            <a:spLocks noGrp="1"/>
          </p:cNvSpPr>
          <p:nvPr>
            <p:ph type="body" sz="quarter" idx="29" hasCustomPrompt="1"/>
          </p:nvPr>
        </p:nvSpPr>
        <p:spPr>
          <a:xfrm>
            <a:off x="1447800" y="4414130"/>
            <a:ext cx="3561010" cy="276999"/>
          </a:xfrm>
        </p:spPr>
        <p:txBody>
          <a:bodyPr anchor="t"/>
          <a:lstStyle>
            <a:lvl1pPr>
              <a:lnSpc>
                <a:spcPct val="100000"/>
              </a:lnSpc>
              <a:spcAft>
                <a:spcPts val="0"/>
              </a:spcAft>
              <a:defRPr sz="2000">
                <a:solidFill>
                  <a:schemeClr val="bg2"/>
                </a:solidFill>
                <a:latin typeface="Marianne" panose="02000000000000000000" pitchFamily="2" charset="0"/>
              </a:defRPr>
            </a:lvl1pPr>
            <a:lvl2pPr>
              <a:spcAft>
                <a:spcPts val="0"/>
              </a:spcAft>
              <a:defRPr sz="2000">
                <a:solidFill>
                  <a:schemeClr val="tx2"/>
                </a:solidFill>
                <a:latin typeface="Marianne" panose="02000000000000000000" pitchFamily="2" charset="0"/>
              </a:defRPr>
            </a:lvl2pPr>
            <a:lvl3pPr>
              <a:spcAft>
                <a:spcPts val="0"/>
              </a:spcAft>
              <a:defRPr sz="2000">
                <a:solidFill>
                  <a:schemeClr val="tx2"/>
                </a:solidFill>
                <a:latin typeface="Marianne" panose="02000000000000000000" pitchFamily="2" charset="0"/>
              </a:defRPr>
            </a:lvl3pPr>
            <a:lvl4pPr>
              <a:spcAft>
                <a:spcPts val="0"/>
              </a:spcAft>
              <a:defRPr sz="2000">
                <a:solidFill>
                  <a:schemeClr val="tx2"/>
                </a:solidFill>
                <a:latin typeface="Marianne" panose="02000000000000000000" pitchFamily="2" charset="0"/>
              </a:defRPr>
            </a:lvl4pPr>
            <a:lvl5pPr>
              <a:spcAft>
                <a:spcPts val="0"/>
              </a:spcAft>
              <a:defRPr sz="2000">
                <a:solidFill>
                  <a:schemeClr val="tx2"/>
                </a:solidFill>
                <a:latin typeface="Marianne" panose="02000000000000000000" pitchFamily="2" charset="0"/>
              </a:defRPr>
            </a:lvl5pPr>
            <a:lvl6pPr>
              <a:spcAft>
                <a:spcPts val="0"/>
              </a:spcAft>
              <a:defRPr sz="2000">
                <a:solidFill>
                  <a:schemeClr val="tx2"/>
                </a:solidFill>
                <a:latin typeface="Marianne" panose="02000000000000000000" pitchFamily="2" charset="0"/>
              </a:defRPr>
            </a:lvl6pPr>
            <a:lvl7pPr>
              <a:spcAft>
                <a:spcPts val="0"/>
              </a:spcAft>
              <a:defRPr sz="2000">
                <a:solidFill>
                  <a:schemeClr val="tx2"/>
                </a:solidFill>
                <a:latin typeface="Marianne" panose="02000000000000000000" pitchFamily="2" charset="0"/>
              </a:defRPr>
            </a:lvl7pPr>
            <a:lvl8pPr>
              <a:spcAft>
                <a:spcPts val="0"/>
              </a:spcAft>
              <a:defRPr sz="2000">
                <a:solidFill>
                  <a:schemeClr val="tx2"/>
                </a:solidFill>
                <a:latin typeface="Marianne" panose="02000000000000000000" pitchFamily="2" charset="0"/>
              </a:defRPr>
            </a:lvl8pPr>
            <a:lvl9pPr>
              <a:spcAft>
                <a:spcPts val="0"/>
              </a:spcAft>
              <a:defRPr sz="2000">
                <a:solidFill>
                  <a:schemeClr val="tx2"/>
                </a:solidFill>
                <a:latin typeface="Marianne" panose="02000000000000000000" pitchFamily="2" charset="0"/>
              </a:defRPr>
            </a:lvl9pPr>
          </a:lstStyle>
          <a:p>
            <a:pPr lvl="0"/>
            <a:r>
              <a:rPr lang="en-US" dirty="0"/>
              <a:t>Lorem Ipsum dolor</a:t>
            </a:r>
            <a:endParaRPr lang="fr-FR" dirty="0"/>
          </a:p>
        </p:txBody>
      </p:sp>
      <p:sp>
        <p:nvSpPr>
          <p:cNvPr id="27" name="Text Placeholder 14">
            <a:extLst>
              <a:ext uri="{FF2B5EF4-FFF2-40B4-BE49-F238E27FC236}">
                <a16:creationId xmlns:a16="http://schemas.microsoft.com/office/drawing/2014/main" id="{BEB2FB84-7627-2484-7150-6E9A9BA91436}"/>
              </a:ext>
            </a:extLst>
          </p:cNvPr>
          <p:cNvSpPr>
            <a:spLocks noGrp="1"/>
          </p:cNvSpPr>
          <p:nvPr>
            <p:ph type="body" sz="quarter" idx="34" hasCustomPrompt="1"/>
          </p:nvPr>
        </p:nvSpPr>
        <p:spPr>
          <a:xfrm>
            <a:off x="5366419" y="4414130"/>
            <a:ext cx="620043" cy="276999"/>
          </a:xfrm>
        </p:spPr>
        <p:txBody>
          <a:bodyPr anchor="ctr"/>
          <a:lstStyle>
            <a:lvl1pPr algn="r">
              <a:lnSpc>
                <a:spcPct val="100000"/>
              </a:lnSpc>
              <a:spcAft>
                <a:spcPts val="0"/>
              </a:spcAft>
              <a:defRPr sz="1200">
                <a:solidFill>
                  <a:schemeClr val="bg2"/>
                </a:solidFill>
                <a:latin typeface="Marianne" panose="02000000000000000000" pitchFamily="2" charset="0"/>
              </a:defRPr>
            </a:lvl1pPr>
            <a:lvl2pPr algn="r">
              <a:lnSpc>
                <a:spcPct val="100000"/>
              </a:lnSpc>
              <a:spcAft>
                <a:spcPts val="0"/>
              </a:spcAft>
              <a:defRPr sz="1200">
                <a:solidFill>
                  <a:schemeClr val="tx2"/>
                </a:solidFill>
                <a:latin typeface="Marianne" panose="02000000000000000000" pitchFamily="2" charset="0"/>
              </a:defRPr>
            </a:lvl2pPr>
            <a:lvl3pPr algn="r">
              <a:lnSpc>
                <a:spcPct val="100000"/>
              </a:lnSpc>
              <a:spcAft>
                <a:spcPts val="0"/>
              </a:spcAft>
              <a:defRPr sz="1200">
                <a:solidFill>
                  <a:schemeClr val="tx2"/>
                </a:solidFill>
                <a:latin typeface="Marianne" panose="02000000000000000000" pitchFamily="2" charset="0"/>
              </a:defRPr>
            </a:lvl3pPr>
            <a:lvl4pPr algn="r">
              <a:lnSpc>
                <a:spcPct val="100000"/>
              </a:lnSpc>
              <a:spcAft>
                <a:spcPts val="0"/>
              </a:spcAft>
              <a:defRPr sz="1200">
                <a:solidFill>
                  <a:schemeClr val="tx2"/>
                </a:solidFill>
                <a:latin typeface="Marianne" panose="02000000000000000000" pitchFamily="2" charset="0"/>
              </a:defRPr>
            </a:lvl4pPr>
            <a:lvl5pPr algn="r">
              <a:lnSpc>
                <a:spcPct val="100000"/>
              </a:lnSpc>
              <a:spcAft>
                <a:spcPts val="0"/>
              </a:spcAft>
              <a:defRPr sz="1200">
                <a:solidFill>
                  <a:schemeClr val="tx2"/>
                </a:solidFill>
                <a:latin typeface="Marianne" panose="02000000000000000000" pitchFamily="2" charset="0"/>
              </a:defRPr>
            </a:lvl5pPr>
            <a:lvl6pPr algn="r">
              <a:lnSpc>
                <a:spcPct val="100000"/>
              </a:lnSpc>
              <a:spcAft>
                <a:spcPts val="0"/>
              </a:spcAft>
              <a:defRPr sz="1200">
                <a:solidFill>
                  <a:schemeClr val="tx2"/>
                </a:solidFill>
                <a:latin typeface="Marianne" panose="02000000000000000000" pitchFamily="2" charset="0"/>
              </a:defRPr>
            </a:lvl6pPr>
            <a:lvl7pPr algn="r">
              <a:lnSpc>
                <a:spcPct val="100000"/>
              </a:lnSpc>
              <a:spcAft>
                <a:spcPts val="0"/>
              </a:spcAft>
              <a:defRPr sz="1200">
                <a:solidFill>
                  <a:schemeClr val="tx2"/>
                </a:solidFill>
                <a:latin typeface="Marianne" panose="02000000000000000000" pitchFamily="2" charset="0"/>
              </a:defRPr>
            </a:lvl7pPr>
            <a:lvl8pPr algn="r">
              <a:lnSpc>
                <a:spcPct val="100000"/>
              </a:lnSpc>
              <a:spcAft>
                <a:spcPts val="0"/>
              </a:spcAft>
              <a:defRPr sz="1200">
                <a:solidFill>
                  <a:schemeClr val="tx2"/>
                </a:solidFill>
                <a:latin typeface="Marianne" panose="02000000000000000000" pitchFamily="2" charset="0"/>
              </a:defRPr>
            </a:lvl8pPr>
            <a:lvl9pPr algn="r">
              <a:lnSpc>
                <a:spcPct val="100000"/>
              </a:lnSpc>
              <a:spcAft>
                <a:spcPts val="0"/>
              </a:spcAft>
              <a:defRPr sz="1200">
                <a:solidFill>
                  <a:schemeClr val="tx2"/>
                </a:solidFill>
                <a:latin typeface="Marianne" panose="02000000000000000000" pitchFamily="2" charset="0"/>
              </a:defRPr>
            </a:lvl9pPr>
          </a:lstStyle>
          <a:p>
            <a:pPr lvl="0"/>
            <a:r>
              <a:rPr lang="en-US" dirty="0"/>
              <a:t>01</a:t>
            </a:r>
            <a:endParaRPr lang="fr-FR" dirty="0"/>
          </a:p>
        </p:txBody>
      </p:sp>
      <p:sp>
        <p:nvSpPr>
          <p:cNvPr id="36" name="Text Placeholder 14">
            <a:extLst>
              <a:ext uri="{FF2B5EF4-FFF2-40B4-BE49-F238E27FC236}">
                <a16:creationId xmlns:a16="http://schemas.microsoft.com/office/drawing/2014/main" id="{96DDA1FC-B4C7-ACA8-6757-196599F8FEF6}"/>
              </a:ext>
            </a:extLst>
          </p:cNvPr>
          <p:cNvSpPr>
            <a:spLocks noGrp="1"/>
          </p:cNvSpPr>
          <p:nvPr>
            <p:ph type="body" sz="quarter" idx="40" hasCustomPrompt="1"/>
          </p:nvPr>
        </p:nvSpPr>
        <p:spPr>
          <a:xfrm>
            <a:off x="890271" y="4909419"/>
            <a:ext cx="386557" cy="386557"/>
          </a:xfrm>
          <a:prstGeom prst="ellipse">
            <a:avLst/>
          </a:prstGeom>
          <a:solidFill>
            <a:schemeClr val="accent2"/>
          </a:solidFill>
        </p:spPr>
        <p:txBody>
          <a:bodyPr anchor="ctr"/>
          <a:lstStyle>
            <a:lvl1pPr algn="ctr">
              <a:lnSpc>
                <a:spcPct val="100000"/>
              </a:lnSpc>
              <a:spcAft>
                <a:spcPts val="0"/>
              </a:spcAft>
              <a:defRPr sz="1800" b="1">
                <a:solidFill>
                  <a:schemeClr val="tx2"/>
                </a:solidFill>
                <a:latin typeface="+mj-lt"/>
              </a:defRPr>
            </a:lvl1pPr>
            <a:lvl2pPr algn="ctr">
              <a:lnSpc>
                <a:spcPct val="100000"/>
              </a:lnSpc>
              <a:spcAft>
                <a:spcPts val="0"/>
              </a:spcAft>
              <a:defRPr sz="1800">
                <a:solidFill>
                  <a:schemeClr val="tx2"/>
                </a:solidFill>
                <a:latin typeface="+mj-lt"/>
              </a:defRPr>
            </a:lvl2pPr>
            <a:lvl3pPr algn="ctr">
              <a:lnSpc>
                <a:spcPct val="100000"/>
              </a:lnSpc>
              <a:spcAft>
                <a:spcPts val="0"/>
              </a:spcAft>
              <a:defRPr sz="1800">
                <a:solidFill>
                  <a:schemeClr val="tx2"/>
                </a:solidFill>
                <a:latin typeface="+mj-lt"/>
              </a:defRPr>
            </a:lvl3pPr>
            <a:lvl4pPr algn="ctr">
              <a:lnSpc>
                <a:spcPct val="100000"/>
              </a:lnSpc>
              <a:spcAft>
                <a:spcPts val="0"/>
              </a:spcAft>
              <a:defRPr sz="1800">
                <a:solidFill>
                  <a:schemeClr val="tx2"/>
                </a:solidFill>
                <a:latin typeface="+mj-lt"/>
              </a:defRPr>
            </a:lvl4pPr>
            <a:lvl5pPr algn="ctr">
              <a:lnSpc>
                <a:spcPct val="100000"/>
              </a:lnSpc>
              <a:spcAft>
                <a:spcPts val="0"/>
              </a:spcAft>
              <a:defRPr sz="1800">
                <a:solidFill>
                  <a:schemeClr val="tx2"/>
                </a:solidFill>
                <a:latin typeface="+mj-lt"/>
              </a:defRPr>
            </a:lvl5pPr>
            <a:lvl6pPr algn="ctr">
              <a:lnSpc>
                <a:spcPct val="100000"/>
              </a:lnSpc>
              <a:spcAft>
                <a:spcPts val="0"/>
              </a:spcAft>
              <a:defRPr sz="1800">
                <a:solidFill>
                  <a:schemeClr val="tx2"/>
                </a:solidFill>
                <a:latin typeface="+mj-lt"/>
              </a:defRPr>
            </a:lvl6pPr>
            <a:lvl7pPr algn="ctr">
              <a:lnSpc>
                <a:spcPct val="100000"/>
              </a:lnSpc>
              <a:spcAft>
                <a:spcPts val="0"/>
              </a:spcAft>
              <a:defRPr sz="1800">
                <a:solidFill>
                  <a:schemeClr val="tx2"/>
                </a:solidFill>
                <a:latin typeface="+mj-lt"/>
              </a:defRPr>
            </a:lvl7pPr>
            <a:lvl8pPr algn="ctr">
              <a:lnSpc>
                <a:spcPct val="100000"/>
              </a:lnSpc>
              <a:spcAft>
                <a:spcPts val="0"/>
              </a:spcAft>
              <a:defRPr sz="1800">
                <a:solidFill>
                  <a:schemeClr val="tx2"/>
                </a:solidFill>
                <a:latin typeface="+mj-lt"/>
              </a:defRPr>
            </a:lvl8pPr>
            <a:lvl9pPr algn="ctr">
              <a:lnSpc>
                <a:spcPct val="100000"/>
              </a:lnSpc>
              <a:spcAft>
                <a:spcPts val="0"/>
              </a:spcAft>
              <a:defRPr sz="1800">
                <a:solidFill>
                  <a:schemeClr val="tx2"/>
                </a:solidFill>
                <a:latin typeface="+mj-lt"/>
              </a:defRPr>
            </a:lvl9pPr>
          </a:lstStyle>
          <a:p>
            <a:pPr lvl="0"/>
            <a:r>
              <a:rPr lang="en-US" dirty="0"/>
              <a:t>01</a:t>
            </a:r>
          </a:p>
        </p:txBody>
      </p:sp>
      <p:sp>
        <p:nvSpPr>
          <p:cNvPr id="18" name="Text Placeholder 14">
            <a:extLst>
              <a:ext uri="{FF2B5EF4-FFF2-40B4-BE49-F238E27FC236}">
                <a16:creationId xmlns:a16="http://schemas.microsoft.com/office/drawing/2014/main" id="{F9843044-F090-699F-98AE-9CDDABBFF63A}"/>
              </a:ext>
            </a:extLst>
          </p:cNvPr>
          <p:cNvSpPr>
            <a:spLocks noGrp="1"/>
          </p:cNvSpPr>
          <p:nvPr>
            <p:ph type="body" sz="quarter" idx="30" hasCustomPrompt="1"/>
          </p:nvPr>
        </p:nvSpPr>
        <p:spPr>
          <a:xfrm>
            <a:off x="1447800" y="4964198"/>
            <a:ext cx="3561010" cy="276999"/>
          </a:xfrm>
        </p:spPr>
        <p:txBody>
          <a:bodyPr anchor="t"/>
          <a:lstStyle>
            <a:lvl1pPr>
              <a:lnSpc>
                <a:spcPct val="100000"/>
              </a:lnSpc>
              <a:spcAft>
                <a:spcPts val="0"/>
              </a:spcAft>
              <a:defRPr sz="2000">
                <a:solidFill>
                  <a:schemeClr val="bg2"/>
                </a:solidFill>
                <a:latin typeface="Marianne" panose="02000000000000000000" pitchFamily="2" charset="0"/>
              </a:defRPr>
            </a:lvl1pPr>
            <a:lvl2pPr>
              <a:spcAft>
                <a:spcPts val="0"/>
              </a:spcAft>
              <a:defRPr sz="2000">
                <a:solidFill>
                  <a:schemeClr val="tx2"/>
                </a:solidFill>
                <a:latin typeface="Marianne" panose="02000000000000000000" pitchFamily="2" charset="0"/>
              </a:defRPr>
            </a:lvl2pPr>
            <a:lvl3pPr>
              <a:spcAft>
                <a:spcPts val="0"/>
              </a:spcAft>
              <a:defRPr sz="2000">
                <a:solidFill>
                  <a:schemeClr val="tx2"/>
                </a:solidFill>
                <a:latin typeface="Marianne" panose="02000000000000000000" pitchFamily="2" charset="0"/>
              </a:defRPr>
            </a:lvl3pPr>
            <a:lvl4pPr>
              <a:spcAft>
                <a:spcPts val="0"/>
              </a:spcAft>
              <a:defRPr sz="2000">
                <a:solidFill>
                  <a:schemeClr val="tx2"/>
                </a:solidFill>
                <a:latin typeface="Marianne" panose="02000000000000000000" pitchFamily="2" charset="0"/>
              </a:defRPr>
            </a:lvl4pPr>
            <a:lvl5pPr>
              <a:spcAft>
                <a:spcPts val="0"/>
              </a:spcAft>
              <a:defRPr sz="2000">
                <a:solidFill>
                  <a:schemeClr val="tx2"/>
                </a:solidFill>
                <a:latin typeface="Marianne" panose="02000000000000000000" pitchFamily="2" charset="0"/>
              </a:defRPr>
            </a:lvl5pPr>
            <a:lvl6pPr>
              <a:spcAft>
                <a:spcPts val="0"/>
              </a:spcAft>
              <a:defRPr sz="2000">
                <a:solidFill>
                  <a:schemeClr val="tx2"/>
                </a:solidFill>
                <a:latin typeface="Marianne" panose="02000000000000000000" pitchFamily="2" charset="0"/>
              </a:defRPr>
            </a:lvl6pPr>
            <a:lvl7pPr>
              <a:spcAft>
                <a:spcPts val="0"/>
              </a:spcAft>
              <a:defRPr sz="2000">
                <a:solidFill>
                  <a:schemeClr val="tx2"/>
                </a:solidFill>
                <a:latin typeface="Marianne" panose="02000000000000000000" pitchFamily="2" charset="0"/>
              </a:defRPr>
            </a:lvl7pPr>
            <a:lvl8pPr>
              <a:spcAft>
                <a:spcPts val="0"/>
              </a:spcAft>
              <a:defRPr sz="2000">
                <a:solidFill>
                  <a:schemeClr val="tx2"/>
                </a:solidFill>
                <a:latin typeface="Marianne" panose="02000000000000000000" pitchFamily="2" charset="0"/>
              </a:defRPr>
            </a:lvl8pPr>
            <a:lvl9pPr>
              <a:spcAft>
                <a:spcPts val="0"/>
              </a:spcAft>
              <a:defRPr sz="2000">
                <a:solidFill>
                  <a:schemeClr val="tx2"/>
                </a:solidFill>
                <a:latin typeface="Marianne" panose="02000000000000000000" pitchFamily="2" charset="0"/>
              </a:defRPr>
            </a:lvl9pPr>
          </a:lstStyle>
          <a:p>
            <a:pPr lvl="0"/>
            <a:r>
              <a:rPr lang="en-US" dirty="0"/>
              <a:t>Lorem Ipsum dolor</a:t>
            </a:r>
            <a:endParaRPr lang="fr-FR" dirty="0"/>
          </a:p>
        </p:txBody>
      </p:sp>
      <p:sp>
        <p:nvSpPr>
          <p:cNvPr id="28" name="Text Placeholder 14">
            <a:extLst>
              <a:ext uri="{FF2B5EF4-FFF2-40B4-BE49-F238E27FC236}">
                <a16:creationId xmlns:a16="http://schemas.microsoft.com/office/drawing/2014/main" id="{AD052443-8F73-B181-4555-CADF915EF919}"/>
              </a:ext>
            </a:extLst>
          </p:cNvPr>
          <p:cNvSpPr>
            <a:spLocks noGrp="1"/>
          </p:cNvSpPr>
          <p:nvPr>
            <p:ph type="body" sz="quarter" idx="35" hasCustomPrompt="1"/>
          </p:nvPr>
        </p:nvSpPr>
        <p:spPr>
          <a:xfrm>
            <a:off x="5366419" y="4964198"/>
            <a:ext cx="620043" cy="276999"/>
          </a:xfrm>
        </p:spPr>
        <p:txBody>
          <a:bodyPr anchor="ctr"/>
          <a:lstStyle>
            <a:lvl1pPr algn="r">
              <a:lnSpc>
                <a:spcPct val="100000"/>
              </a:lnSpc>
              <a:spcAft>
                <a:spcPts val="0"/>
              </a:spcAft>
              <a:defRPr sz="1200">
                <a:solidFill>
                  <a:schemeClr val="bg2"/>
                </a:solidFill>
                <a:latin typeface="Marianne" panose="02000000000000000000" pitchFamily="2" charset="0"/>
              </a:defRPr>
            </a:lvl1pPr>
            <a:lvl2pPr algn="r">
              <a:lnSpc>
                <a:spcPct val="100000"/>
              </a:lnSpc>
              <a:spcAft>
                <a:spcPts val="0"/>
              </a:spcAft>
              <a:defRPr sz="1200">
                <a:solidFill>
                  <a:schemeClr val="tx2"/>
                </a:solidFill>
                <a:latin typeface="Marianne" panose="02000000000000000000" pitchFamily="2" charset="0"/>
              </a:defRPr>
            </a:lvl2pPr>
            <a:lvl3pPr algn="r">
              <a:lnSpc>
                <a:spcPct val="100000"/>
              </a:lnSpc>
              <a:spcAft>
                <a:spcPts val="0"/>
              </a:spcAft>
              <a:defRPr sz="1200">
                <a:solidFill>
                  <a:schemeClr val="tx2"/>
                </a:solidFill>
                <a:latin typeface="Marianne" panose="02000000000000000000" pitchFamily="2" charset="0"/>
              </a:defRPr>
            </a:lvl3pPr>
            <a:lvl4pPr algn="r">
              <a:lnSpc>
                <a:spcPct val="100000"/>
              </a:lnSpc>
              <a:spcAft>
                <a:spcPts val="0"/>
              </a:spcAft>
              <a:defRPr sz="1200">
                <a:solidFill>
                  <a:schemeClr val="tx2"/>
                </a:solidFill>
                <a:latin typeface="Marianne" panose="02000000000000000000" pitchFamily="2" charset="0"/>
              </a:defRPr>
            </a:lvl4pPr>
            <a:lvl5pPr algn="r">
              <a:lnSpc>
                <a:spcPct val="100000"/>
              </a:lnSpc>
              <a:spcAft>
                <a:spcPts val="0"/>
              </a:spcAft>
              <a:defRPr sz="1200">
                <a:solidFill>
                  <a:schemeClr val="tx2"/>
                </a:solidFill>
                <a:latin typeface="Marianne" panose="02000000000000000000" pitchFamily="2" charset="0"/>
              </a:defRPr>
            </a:lvl5pPr>
            <a:lvl6pPr algn="r">
              <a:lnSpc>
                <a:spcPct val="100000"/>
              </a:lnSpc>
              <a:spcAft>
                <a:spcPts val="0"/>
              </a:spcAft>
              <a:defRPr sz="1200">
                <a:solidFill>
                  <a:schemeClr val="tx2"/>
                </a:solidFill>
                <a:latin typeface="Marianne" panose="02000000000000000000" pitchFamily="2" charset="0"/>
              </a:defRPr>
            </a:lvl6pPr>
            <a:lvl7pPr algn="r">
              <a:lnSpc>
                <a:spcPct val="100000"/>
              </a:lnSpc>
              <a:spcAft>
                <a:spcPts val="0"/>
              </a:spcAft>
              <a:defRPr sz="1200">
                <a:solidFill>
                  <a:schemeClr val="tx2"/>
                </a:solidFill>
                <a:latin typeface="Marianne" panose="02000000000000000000" pitchFamily="2" charset="0"/>
              </a:defRPr>
            </a:lvl7pPr>
            <a:lvl8pPr algn="r">
              <a:lnSpc>
                <a:spcPct val="100000"/>
              </a:lnSpc>
              <a:spcAft>
                <a:spcPts val="0"/>
              </a:spcAft>
              <a:defRPr sz="1200">
                <a:solidFill>
                  <a:schemeClr val="tx2"/>
                </a:solidFill>
                <a:latin typeface="Marianne" panose="02000000000000000000" pitchFamily="2" charset="0"/>
              </a:defRPr>
            </a:lvl8pPr>
            <a:lvl9pPr algn="r">
              <a:lnSpc>
                <a:spcPct val="100000"/>
              </a:lnSpc>
              <a:spcAft>
                <a:spcPts val="0"/>
              </a:spcAft>
              <a:defRPr sz="1200">
                <a:solidFill>
                  <a:schemeClr val="tx2"/>
                </a:solidFill>
                <a:latin typeface="Marianne" panose="02000000000000000000" pitchFamily="2" charset="0"/>
              </a:defRPr>
            </a:lvl9pPr>
          </a:lstStyle>
          <a:p>
            <a:pPr lvl="0"/>
            <a:r>
              <a:rPr lang="en-US" dirty="0"/>
              <a:t>01</a:t>
            </a:r>
            <a:endParaRPr lang="fr-FR" dirty="0"/>
          </a:p>
        </p:txBody>
      </p:sp>
      <p:sp>
        <p:nvSpPr>
          <p:cNvPr id="4" name="Footer Placeholder 1" descr="Titre de la diapositive">
            <a:extLst>
              <a:ext uri="{FF2B5EF4-FFF2-40B4-BE49-F238E27FC236}">
                <a16:creationId xmlns:a16="http://schemas.microsoft.com/office/drawing/2014/main" id="{675BD52A-51EA-E760-F9A1-9F6F8ACBD849}"/>
              </a:ext>
            </a:extLst>
          </p:cNvPr>
          <p:cNvSpPr>
            <a:spLocks noGrp="1"/>
          </p:cNvSpPr>
          <p:nvPr>
            <p:ph type="ftr" sz="quarter" idx="10"/>
          </p:nvPr>
        </p:nvSpPr>
        <p:spPr>
          <a:xfrm>
            <a:off x="571758" y="6311001"/>
            <a:ext cx="1856549" cy="235134"/>
          </a:xfrm>
        </p:spPr>
        <p:txBody>
          <a:bodyPr/>
          <a:lstStyle>
            <a:lvl1pPr>
              <a:defRPr>
                <a:solidFill>
                  <a:schemeClr val="bg2"/>
                </a:solidFill>
              </a:defRPr>
            </a:lvl1pPr>
          </a:lstStyle>
          <a:p>
            <a:endParaRPr lang="fr-FR" dirty="0"/>
          </a:p>
        </p:txBody>
      </p:sp>
      <p:pic>
        <p:nvPicPr>
          <p:cNvPr id="8" name="Graphic 7">
            <a:extLst>
              <a:ext uri="{FF2B5EF4-FFF2-40B4-BE49-F238E27FC236}">
                <a16:creationId xmlns:a16="http://schemas.microsoft.com/office/drawing/2014/main" id="{FBB62A75-BE87-4F6F-2FC2-1811BCF0B71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0332" y="6180224"/>
            <a:ext cx="896649" cy="444679"/>
          </a:xfrm>
          <a:prstGeom prst="rect">
            <a:avLst/>
          </a:prstGeom>
        </p:spPr>
      </p:pic>
      <p:pic>
        <p:nvPicPr>
          <p:cNvPr id="2" name="Picture 2" descr="Cheops, Conseil national Handicap &amp; Emploi - réseau Cap Emploi">
            <a:extLst>
              <a:ext uri="{FF2B5EF4-FFF2-40B4-BE49-F238E27FC236}">
                <a16:creationId xmlns:a16="http://schemas.microsoft.com/office/drawing/2014/main" id="{ADC99718-BC76-EE36-29E8-3A5CD62C87F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485141" y="6113751"/>
            <a:ext cx="972951" cy="61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9514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ig tex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D3A77740-3A3D-F791-854D-0F48141637D8}"/>
              </a:ext>
              <a:ext uri="{C183D7F6-B498-43B3-948B-1728B52AA6E4}">
                <adec:decorative xmlns:adec="http://schemas.microsoft.com/office/drawing/2017/decorative" val="1"/>
              </a:ext>
            </a:extLst>
          </p:cNvPr>
          <p:cNvSpPr>
            <a:spLocks noGrp="1"/>
          </p:cNvSpPr>
          <p:nvPr>
            <p:ph type="body" sz="quarter" idx="36"/>
          </p:nvPr>
        </p:nvSpPr>
        <p:spPr>
          <a:xfrm>
            <a:off x="583911" y="531196"/>
            <a:ext cx="738804" cy="738804"/>
          </a:xfrm>
          <a:prstGeom prst="ellipse">
            <a:avLst/>
          </a:prstGeom>
          <a:solidFill>
            <a:schemeClr val="accent3"/>
          </a:solidFill>
        </p:spPr>
        <p:txBody>
          <a:bodyPr anchor="ctr"/>
          <a:lstStyle>
            <a:lvl1pPr algn="ctr">
              <a:lnSpc>
                <a:spcPct val="100000"/>
              </a:lnSpc>
              <a:spcAft>
                <a:spcPts val="0"/>
              </a:spcAft>
              <a:defRPr sz="3800">
                <a:solidFill>
                  <a:schemeClr val="accent3">
                    <a:alpha val="0"/>
                  </a:schemeClr>
                </a:solidFill>
                <a:latin typeface="+mj-lt"/>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endParaRPr lang="en-US" dirty="0"/>
          </a:p>
        </p:txBody>
      </p:sp>
      <p:sp>
        <p:nvSpPr>
          <p:cNvPr id="6" name="Picture Placeholder 12">
            <a:extLst>
              <a:ext uri="{FF2B5EF4-FFF2-40B4-BE49-F238E27FC236}">
                <a16:creationId xmlns:a16="http://schemas.microsoft.com/office/drawing/2014/main" id="{9C643844-DA3F-41F5-7AB6-D88131492FB1}"/>
              </a:ext>
            </a:extLst>
          </p:cNvPr>
          <p:cNvSpPr>
            <a:spLocks noGrp="1"/>
          </p:cNvSpPr>
          <p:nvPr>
            <p:ph type="pic" sz="quarter" idx="17"/>
          </p:nvPr>
        </p:nvSpPr>
        <p:spPr>
          <a:xfrm>
            <a:off x="642294" y="589580"/>
            <a:ext cx="622038" cy="622036"/>
          </a:xfrm>
          <a:prstGeom prst="ellipse">
            <a:avLst/>
          </a:prstGeom>
        </p:spPr>
        <p:txBody>
          <a:bodyPr anchor="ctr"/>
          <a:lstStyle>
            <a:lvl1pPr algn="ctr">
              <a:defRPr sz="1000"/>
            </a:lvl1pPr>
          </a:lstStyle>
          <a:p>
            <a:endParaRPr lang="fr-FR" dirty="0"/>
          </a:p>
        </p:txBody>
      </p:sp>
      <p:sp>
        <p:nvSpPr>
          <p:cNvPr id="4" name="Title 3">
            <a:extLst>
              <a:ext uri="{FF2B5EF4-FFF2-40B4-BE49-F238E27FC236}">
                <a16:creationId xmlns:a16="http://schemas.microsoft.com/office/drawing/2014/main" id="{224017B8-F748-6085-9C91-50486A2CAE65}"/>
              </a:ext>
            </a:extLst>
          </p:cNvPr>
          <p:cNvSpPr>
            <a:spLocks noGrp="1"/>
          </p:cNvSpPr>
          <p:nvPr>
            <p:ph type="title" hasCustomPrompt="1"/>
          </p:nvPr>
        </p:nvSpPr>
        <p:spPr>
          <a:xfrm>
            <a:off x="583911" y="1511011"/>
            <a:ext cx="5402552" cy="4365625"/>
          </a:xfrm>
        </p:spPr>
        <p:txBody>
          <a:bodyPr anchor="t"/>
          <a:lstStyle>
            <a:lvl1pPr>
              <a:defRPr sz="3600" b="0">
                <a:solidFill>
                  <a:schemeClr val="accent3"/>
                </a:solidFill>
                <a:latin typeface="Marianne" panose="02000000000000000000" pitchFamily="2" charset="0"/>
              </a:defRPr>
            </a:lvl1pPr>
          </a:lstStyle>
          <a:p>
            <a:r>
              <a:rPr lang="en-US" dirty="0"/>
              <a:t>Lorem ipsum dolor sit amet, consectetuer adipiscing elit. Maecenas porttitor congue massa. Fusce posuere, magna sed pulvinar </a:t>
            </a:r>
            <a:r>
              <a:rPr lang="en-US" dirty="0" err="1"/>
              <a:t>ultricies</a:t>
            </a:r>
            <a:endParaRPr lang="fr-FR" dirty="0"/>
          </a:p>
        </p:txBody>
      </p:sp>
      <p:sp>
        <p:nvSpPr>
          <p:cNvPr id="40" name="Picture Placeholder 39">
            <a:extLst>
              <a:ext uri="{FF2B5EF4-FFF2-40B4-BE49-F238E27FC236}">
                <a16:creationId xmlns:a16="http://schemas.microsoft.com/office/drawing/2014/main" id="{E95B0267-835E-C716-5BD8-2F5CF3E18F72}"/>
              </a:ext>
            </a:extLst>
          </p:cNvPr>
          <p:cNvSpPr>
            <a:spLocks noGrp="1"/>
          </p:cNvSpPr>
          <p:nvPr>
            <p:ph type="pic" sz="quarter" idx="41"/>
          </p:nvPr>
        </p:nvSpPr>
        <p:spPr>
          <a:xfrm>
            <a:off x="6990020" y="3"/>
            <a:ext cx="5201978" cy="5281610"/>
          </a:xfrm>
          <a:custGeom>
            <a:avLst/>
            <a:gdLst>
              <a:gd name="connsiteX0" fmla="*/ 1100062 w 5689601"/>
              <a:gd name="connsiteY0" fmla="*/ 0 h 5776697"/>
              <a:gd name="connsiteX1" fmla="*/ 5689601 w 5689601"/>
              <a:gd name="connsiteY1" fmla="*/ 0 h 5776697"/>
              <a:gd name="connsiteX2" fmla="*/ 5689601 w 5689601"/>
              <a:gd name="connsiteY2" fmla="*/ 5302880 h 5776697"/>
              <a:gd name="connsiteX3" fmla="*/ 5657913 w 5689601"/>
              <a:gd name="connsiteY3" fmla="*/ 5333342 h 5776697"/>
              <a:gd name="connsiteX4" fmla="*/ 4874183 w 5689601"/>
              <a:gd name="connsiteY4" fmla="*/ 5690117 h 5776697"/>
              <a:gd name="connsiteX5" fmla="*/ 3926902 w 5689601"/>
              <a:gd name="connsiteY5" fmla="*/ 5771331 h 5776697"/>
              <a:gd name="connsiteX6" fmla="*/ 3611417 w 5689601"/>
              <a:gd name="connsiteY6" fmla="*/ 5776697 h 5776697"/>
              <a:gd name="connsiteX7" fmla="*/ 3611356 w 5689601"/>
              <a:gd name="connsiteY7" fmla="*/ 5776697 h 5776697"/>
              <a:gd name="connsiteX8" fmla="*/ 3295871 w 5689601"/>
              <a:gd name="connsiteY8" fmla="*/ 5771419 h 5776697"/>
              <a:gd name="connsiteX9" fmla="*/ 2348589 w 5689601"/>
              <a:gd name="connsiteY9" fmla="*/ 5690117 h 5776697"/>
              <a:gd name="connsiteX10" fmla="*/ 1364359 w 5689601"/>
              <a:gd name="connsiteY10" fmla="*/ 5120748 h 5776697"/>
              <a:gd name="connsiteX11" fmla="*/ 110815 w 5689601"/>
              <a:gd name="connsiteY11" fmla="*/ 2944756 h 5776697"/>
              <a:gd name="connsiteX12" fmla="*/ 110815 w 5689601"/>
              <a:gd name="connsiteY12" fmla="*/ 1809627 h 5776697"/>
              <a:gd name="connsiteX13" fmla="*/ 997815 w 5689601"/>
              <a:gd name="connsiteY13" fmla="*/ 141732 h 577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89601" h="5776697">
                <a:moveTo>
                  <a:pt x="1100062" y="0"/>
                </a:moveTo>
                <a:lnTo>
                  <a:pt x="5689601" y="0"/>
                </a:lnTo>
                <a:lnTo>
                  <a:pt x="5689601" y="5302880"/>
                </a:lnTo>
                <a:lnTo>
                  <a:pt x="5657913" y="5333342"/>
                </a:lnTo>
                <a:cubicBezTo>
                  <a:pt x="5438577" y="5524570"/>
                  <a:pt x="5166395" y="5649649"/>
                  <a:pt x="4874183" y="5690117"/>
                </a:cubicBezTo>
                <a:cubicBezTo>
                  <a:pt x="4558797" y="5733642"/>
                  <a:pt x="4242618" y="5760581"/>
                  <a:pt x="3926902" y="5771331"/>
                </a:cubicBezTo>
                <a:lnTo>
                  <a:pt x="3611417" y="5776697"/>
                </a:lnTo>
                <a:lnTo>
                  <a:pt x="3611356" y="5776697"/>
                </a:lnTo>
                <a:lnTo>
                  <a:pt x="3295871" y="5771419"/>
                </a:lnTo>
                <a:cubicBezTo>
                  <a:pt x="2980154" y="5760728"/>
                  <a:pt x="2663975" y="5733760"/>
                  <a:pt x="2348589" y="5690117"/>
                </a:cubicBezTo>
                <a:cubicBezTo>
                  <a:pt x="1959131" y="5636160"/>
                  <a:pt x="1605123" y="5431783"/>
                  <a:pt x="1364359" y="5120748"/>
                </a:cubicBezTo>
                <a:cubicBezTo>
                  <a:pt x="853499" y="4460720"/>
                  <a:pt x="429691" y="3729481"/>
                  <a:pt x="110815" y="2944756"/>
                </a:cubicBezTo>
                <a:cubicBezTo>
                  <a:pt x="-36938" y="2581019"/>
                  <a:pt x="-36938" y="2173364"/>
                  <a:pt x="110815" y="1809627"/>
                </a:cubicBezTo>
                <a:cubicBezTo>
                  <a:pt x="349972" y="1221083"/>
                  <a:pt x="648153" y="662626"/>
                  <a:pt x="997815" y="141732"/>
                </a:cubicBez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ctr">
            <a:noAutofit/>
          </a:bodyPr>
          <a:lstStyle>
            <a:lvl1pPr algn="ctr">
              <a:defRPr lang="fr-FR" sz="1800">
                <a:solidFill>
                  <a:schemeClr val="bg1"/>
                </a:solidFill>
              </a:defRPr>
            </a:lvl1pPr>
          </a:lstStyle>
          <a:p>
            <a:pPr lvl="0" algn="ctr"/>
            <a:endParaRPr lang="fr-FR" dirty="0"/>
          </a:p>
        </p:txBody>
      </p:sp>
      <p:sp>
        <p:nvSpPr>
          <p:cNvPr id="2" name="Footer Placeholder 1">
            <a:extLst>
              <a:ext uri="{FF2B5EF4-FFF2-40B4-BE49-F238E27FC236}">
                <a16:creationId xmlns:a16="http://schemas.microsoft.com/office/drawing/2014/main" id="{89C8B667-C46E-5F72-7D2C-2A05B071C1D9}"/>
              </a:ext>
            </a:extLst>
          </p:cNvPr>
          <p:cNvSpPr>
            <a:spLocks noGrp="1"/>
          </p:cNvSpPr>
          <p:nvPr>
            <p:ph type="ftr" sz="quarter" idx="10"/>
          </p:nvPr>
        </p:nvSpPr>
        <p:spPr>
          <a:xfrm>
            <a:off x="571758" y="6311001"/>
            <a:ext cx="2020717" cy="225452"/>
          </a:xfrm>
        </p:spPr>
        <p:txBody>
          <a:bodyPr/>
          <a:lstStyle/>
          <a:p>
            <a:endParaRPr lang="fr-FR" dirty="0"/>
          </a:p>
        </p:txBody>
      </p:sp>
      <p:pic>
        <p:nvPicPr>
          <p:cNvPr id="5" name="Graphic 4">
            <a:extLst>
              <a:ext uri="{FF2B5EF4-FFF2-40B4-BE49-F238E27FC236}">
                <a16:creationId xmlns:a16="http://schemas.microsoft.com/office/drawing/2014/main" id="{B9422D26-090A-1AF3-2EA9-84162561017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0332" y="6180224"/>
            <a:ext cx="896649" cy="444679"/>
          </a:xfrm>
          <a:prstGeom prst="rect">
            <a:avLst/>
          </a:prstGeom>
        </p:spPr>
      </p:pic>
    </p:spTree>
    <p:extLst>
      <p:ext uri="{BB962C8B-B14F-4D97-AF65-F5344CB8AC3E}">
        <p14:creationId xmlns:p14="http://schemas.microsoft.com/office/powerpoint/2010/main" val="331300255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hapter page">
    <p:bg>
      <p:bgPr>
        <a:solidFill>
          <a:srgbClr val="FFFFFF"/>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F85CD11-F9AA-5B7D-D43C-D50CEA1EC63D}"/>
              </a:ext>
              <a:ext uri="{C183D7F6-B498-43B3-948B-1728B52AA6E4}">
                <adec:decorative xmlns:adec="http://schemas.microsoft.com/office/drawing/2017/decorative" val="1"/>
              </a:ext>
            </a:extLst>
          </p:cNvPr>
          <p:cNvSpPr>
            <a:spLocks noGrp="1"/>
          </p:cNvSpPr>
          <p:nvPr>
            <p:ph type="body" sz="quarter" idx="37"/>
          </p:nvPr>
        </p:nvSpPr>
        <p:spPr>
          <a:xfrm>
            <a:off x="0" y="0"/>
            <a:ext cx="6974516" cy="5407050"/>
          </a:xfrm>
          <a:custGeom>
            <a:avLst/>
            <a:gdLst>
              <a:gd name="connsiteX0" fmla="*/ 0 w 6974516"/>
              <a:gd name="connsiteY0" fmla="*/ 0 h 5407050"/>
              <a:gd name="connsiteX1" fmla="*/ 6972485 w 6974516"/>
              <a:gd name="connsiteY1" fmla="*/ 0 h 5407050"/>
              <a:gd name="connsiteX2" fmla="*/ 6974516 w 6974516"/>
              <a:gd name="connsiteY2" fmla="*/ 415321 h 5407050"/>
              <a:gd name="connsiteX3" fmla="*/ 6832570 w 6974516"/>
              <a:gd name="connsiteY3" fmla="*/ 2179000 h 5407050"/>
              <a:gd name="connsiteX4" fmla="*/ 6021251 w 6974516"/>
              <a:gd name="connsiteY4" fmla="*/ 3545492 h 5407050"/>
              <a:gd name="connsiteX5" fmla="*/ 2962407 w 6974516"/>
              <a:gd name="connsiteY5" fmla="*/ 5261450 h 5407050"/>
              <a:gd name="connsiteX6" fmla="*/ 1377598 w 6974516"/>
              <a:gd name="connsiteY6" fmla="*/ 5242584 h 5407050"/>
              <a:gd name="connsiteX7" fmla="*/ 184590 w 6974516"/>
              <a:gd name="connsiteY7" fmla="*/ 4666290 h 5407050"/>
              <a:gd name="connsiteX8" fmla="*/ 0 w 6974516"/>
              <a:gd name="connsiteY8" fmla="*/ 4560918 h 540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74516" h="5407050">
                <a:moveTo>
                  <a:pt x="0" y="0"/>
                </a:moveTo>
                <a:lnTo>
                  <a:pt x="6972485" y="0"/>
                </a:lnTo>
                <a:lnTo>
                  <a:pt x="6974516" y="415321"/>
                </a:lnTo>
                <a:cubicBezTo>
                  <a:pt x="6967656" y="1002978"/>
                  <a:pt x="6920744" y="1592249"/>
                  <a:pt x="6832570" y="2179000"/>
                </a:cubicBezTo>
                <a:cubicBezTo>
                  <a:pt x="6750753" y="2722772"/>
                  <a:pt x="6459497" y="3214184"/>
                  <a:pt x="6021251" y="3545492"/>
                </a:cubicBezTo>
                <a:cubicBezTo>
                  <a:pt x="5091189" y="4248460"/>
                  <a:pt x="4063369" y="4828854"/>
                  <a:pt x="2962407" y="5261450"/>
                </a:cubicBezTo>
                <a:cubicBezTo>
                  <a:pt x="2452128" y="5461909"/>
                  <a:pt x="1882832" y="5455150"/>
                  <a:pt x="1377598" y="5242584"/>
                </a:cubicBezTo>
                <a:cubicBezTo>
                  <a:pt x="968747" y="5070563"/>
                  <a:pt x="570651" y="4878012"/>
                  <a:pt x="184590" y="4666290"/>
                </a:cubicBezTo>
                <a:lnTo>
                  <a:pt x="0" y="4560918"/>
                </a:lnTo>
                <a:close/>
              </a:path>
            </a:pathLst>
          </a:custGeom>
          <a:ln w="19050">
            <a:solidFill>
              <a:schemeClr val="accent1">
                <a:lumMod val="40000"/>
                <a:lumOff val="60000"/>
              </a:schemeClr>
            </a:solidFill>
          </a:ln>
        </p:spPr>
        <p:txBody>
          <a:bodyPr wrap="square">
            <a:noAutofit/>
          </a:bodyPr>
          <a:lstStyle>
            <a:lvl1pPr>
              <a:defRPr sz="100">
                <a:solidFill>
                  <a:schemeClr val="tx2">
                    <a:alpha val="0"/>
                  </a:schemeClr>
                </a:solidFill>
              </a:defRPr>
            </a:lvl1pPr>
            <a:lvl5pPr>
              <a:defRPr/>
            </a:lvl5pPr>
          </a:lstStyle>
          <a:p>
            <a:pPr lvl="0"/>
            <a:endParaRPr lang="en-US" dirty="0"/>
          </a:p>
        </p:txBody>
      </p:sp>
      <p:sp>
        <p:nvSpPr>
          <p:cNvPr id="2" name="Text Placeholder 14">
            <a:extLst>
              <a:ext uri="{FF2B5EF4-FFF2-40B4-BE49-F238E27FC236}">
                <a16:creationId xmlns:a16="http://schemas.microsoft.com/office/drawing/2014/main" id="{50C3C129-1DBF-54BB-5B1D-4D0ADC287EE7}"/>
              </a:ext>
            </a:extLst>
          </p:cNvPr>
          <p:cNvSpPr>
            <a:spLocks noGrp="1"/>
          </p:cNvSpPr>
          <p:nvPr>
            <p:ph type="body" sz="quarter" idx="36" hasCustomPrompt="1"/>
          </p:nvPr>
        </p:nvSpPr>
        <p:spPr>
          <a:xfrm>
            <a:off x="6156325" y="2519363"/>
            <a:ext cx="790575" cy="790575"/>
          </a:xfrm>
          <a:prstGeom prst="ellipse">
            <a:avLst/>
          </a:prstGeom>
          <a:solidFill>
            <a:schemeClr val="tx2"/>
          </a:solidFill>
        </p:spPr>
        <p:txBody>
          <a:bodyPr anchor="ctr"/>
          <a:lstStyle>
            <a:lvl1pPr algn="ctr">
              <a:lnSpc>
                <a:spcPct val="100000"/>
              </a:lnSpc>
              <a:spcAft>
                <a:spcPts val="0"/>
              </a:spcAft>
              <a:defRPr sz="3800" b="1">
                <a:solidFill>
                  <a:schemeClr val="bg1"/>
                </a:solidFill>
                <a:latin typeface="+mj-lt"/>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r>
              <a:rPr lang="en-US" dirty="0"/>
              <a:t>01</a:t>
            </a:r>
          </a:p>
        </p:txBody>
      </p:sp>
      <p:sp>
        <p:nvSpPr>
          <p:cNvPr id="10" name="Title 9">
            <a:extLst>
              <a:ext uri="{FF2B5EF4-FFF2-40B4-BE49-F238E27FC236}">
                <a16:creationId xmlns:a16="http://schemas.microsoft.com/office/drawing/2014/main" id="{3CB2426F-BABB-B082-919A-CF2EE54BDB58}"/>
              </a:ext>
            </a:extLst>
          </p:cNvPr>
          <p:cNvSpPr>
            <a:spLocks noGrp="1"/>
          </p:cNvSpPr>
          <p:nvPr>
            <p:ph type="title"/>
          </p:nvPr>
        </p:nvSpPr>
        <p:spPr>
          <a:xfrm>
            <a:off x="6551612" y="3548064"/>
            <a:ext cx="5089526" cy="2281237"/>
          </a:xfrm>
        </p:spPr>
        <p:txBody>
          <a:bodyPr anchor="t"/>
          <a:lstStyle>
            <a:lvl1pPr>
              <a:defRPr sz="5400">
                <a:solidFill>
                  <a:schemeClr val="bg2"/>
                </a:solidFill>
              </a:defRPr>
            </a:lvl1pPr>
          </a:lstStyle>
          <a:p>
            <a:r>
              <a:rPr lang="en-US" dirty="0"/>
              <a:t>Click to edit Master title style</a:t>
            </a:r>
            <a:endParaRPr lang="fr-FR" dirty="0"/>
          </a:p>
        </p:txBody>
      </p:sp>
      <p:sp>
        <p:nvSpPr>
          <p:cNvPr id="3" name="Footer Placeholder 1" descr="Titre de la diapositive">
            <a:extLst>
              <a:ext uri="{FF2B5EF4-FFF2-40B4-BE49-F238E27FC236}">
                <a16:creationId xmlns:a16="http://schemas.microsoft.com/office/drawing/2014/main" id="{F014E34C-A7F7-2899-9C17-078291734945}"/>
              </a:ext>
            </a:extLst>
          </p:cNvPr>
          <p:cNvSpPr>
            <a:spLocks noGrp="1"/>
          </p:cNvSpPr>
          <p:nvPr>
            <p:ph type="ftr" sz="quarter" idx="10"/>
          </p:nvPr>
        </p:nvSpPr>
        <p:spPr>
          <a:xfrm>
            <a:off x="571758" y="6311001"/>
            <a:ext cx="1856549" cy="235134"/>
          </a:xfrm>
        </p:spPr>
        <p:txBody>
          <a:bodyPr/>
          <a:lstStyle>
            <a:lvl1pPr>
              <a:defRPr>
                <a:solidFill>
                  <a:schemeClr val="bg2"/>
                </a:solidFill>
              </a:defRPr>
            </a:lvl1pPr>
          </a:lstStyle>
          <a:p>
            <a:endParaRPr lang="fr-FR" dirty="0"/>
          </a:p>
        </p:txBody>
      </p:sp>
      <p:pic>
        <p:nvPicPr>
          <p:cNvPr id="6" name="Graphic 5">
            <a:extLst>
              <a:ext uri="{FF2B5EF4-FFF2-40B4-BE49-F238E27FC236}">
                <a16:creationId xmlns:a16="http://schemas.microsoft.com/office/drawing/2014/main" id="{D04C8B7C-2023-3632-73B3-6E74EE8662E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0332" y="6180224"/>
            <a:ext cx="896649" cy="444679"/>
          </a:xfrm>
          <a:prstGeom prst="rect">
            <a:avLst/>
          </a:prstGeom>
        </p:spPr>
      </p:pic>
    </p:spTree>
    <p:extLst>
      <p:ext uri="{BB962C8B-B14F-4D97-AF65-F5344CB8AC3E}">
        <p14:creationId xmlns:p14="http://schemas.microsoft.com/office/powerpoint/2010/main" val="2366686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FFFFFF"/>
        </a:solidFill>
        <a:effectLst/>
      </p:bgPr>
    </p:bg>
    <p:spTree>
      <p:nvGrpSpPr>
        <p:cNvPr id="1" name=""/>
        <p:cNvGrpSpPr/>
        <p:nvPr/>
      </p:nvGrpSpPr>
      <p:grpSpPr>
        <a:xfrm>
          <a:off x="0" y="0"/>
          <a:ext cx="0" cy="0"/>
          <a:chOff x="0" y="0"/>
          <a:chExt cx="0" cy="0"/>
        </a:xfrm>
      </p:grpSpPr>
      <p:sp>
        <p:nvSpPr>
          <p:cNvPr id="27" name="Text Placeholder 11">
            <a:extLst>
              <a:ext uri="{FF2B5EF4-FFF2-40B4-BE49-F238E27FC236}">
                <a16:creationId xmlns:a16="http://schemas.microsoft.com/office/drawing/2014/main" id="{308B8A33-A560-179D-82DB-3D758F1E03DF}"/>
              </a:ext>
              <a:ext uri="{C183D7F6-B498-43B3-948B-1728B52AA6E4}">
                <adec:decorative xmlns:adec="http://schemas.microsoft.com/office/drawing/2017/decorative" val="1"/>
              </a:ext>
            </a:extLst>
          </p:cNvPr>
          <p:cNvSpPr>
            <a:spLocks noGrp="1"/>
          </p:cNvSpPr>
          <p:nvPr>
            <p:ph type="body" sz="quarter" idx="11" hasCustomPrompt="1"/>
          </p:nvPr>
        </p:nvSpPr>
        <p:spPr>
          <a:xfrm>
            <a:off x="381000" y="849178"/>
            <a:ext cx="387350" cy="387350"/>
          </a:xfrm>
          <a:custGeom>
            <a:avLst/>
            <a:gdLst>
              <a:gd name="connsiteX0" fmla="*/ 364332 w 728664"/>
              <a:gd name="connsiteY0" fmla="*/ 0 h 728664"/>
              <a:gd name="connsiteX1" fmla="*/ 728664 w 728664"/>
              <a:gd name="connsiteY1" fmla="*/ 364332 h 728664"/>
              <a:gd name="connsiteX2" fmla="*/ 364332 w 728664"/>
              <a:gd name="connsiteY2" fmla="*/ 728664 h 728664"/>
              <a:gd name="connsiteX3" fmla="*/ 0 w 728664"/>
              <a:gd name="connsiteY3" fmla="*/ 364332 h 728664"/>
              <a:gd name="connsiteX4" fmla="*/ 364332 w 728664"/>
              <a:gd name="connsiteY4" fmla="*/ 0 h 72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4" h="728664">
                <a:moveTo>
                  <a:pt x="364332" y="0"/>
                </a:moveTo>
                <a:cubicBezTo>
                  <a:pt x="565547" y="0"/>
                  <a:pt x="728664" y="163117"/>
                  <a:pt x="728664" y="364332"/>
                </a:cubicBezTo>
                <a:cubicBezTo>
                  <a:pt x="728664" y="565547"/>
                  <a:pt x="565547" y="728664"/>
                  <a:pt x="364332" y="728664"/>
                </a:cubicBezTo>
                <a:cubicBezTo>
                  <a:pt x="163117" y="728664"/>
                  <a:pt x="0" y="565547"/>
                  <a:pt x="0" y="364332"/>
                </a:cubicBezTo>
                <a:cubicBezTo>
                  <a:pt x="0" y="163117"/>
                  <a:pt x="163117" y="0"/>
                  <a:pt x="364332" y="0"/>
                </a:cubicBezTo>
                <a:close/>
              </a:path>
            </a:pathLst>
          </a:custGeom>
          <a:solidFill>
            <a:schemeClr val="accent1"/>
          </a:solidFill>
        </p:spPr>
        <p:txBody>
          <a:bodyPr wrap="square">
            <a:noAutofit/>
          </a:bodyPr>
          <a:lstStyle>
            <a:lvl1pPr>
              <a:defRPr>
                <a:solidFill>
                  <a:schemeClr val="tx2">
                    <a:alpha val="0"/>
                  </a:schemeClr>
                </a:solidFill>
              </a:defRPr>
            </a:lvl1pPr>
            <a:lvl5pPr>
              <a:defRPr/>
            </a:lvl5pPr>
          </a:lstStyle>
          <a:p>
            <a:pPr lvl="0"/>
            <a:r>
              <a:rPr lang="fr-FR" dirty="0"/>
              <a:t>'</a:t>
            </a:r>
          </a:p>
        </p:txBody>
      </p:sp>
      <p:sp>
        <p:nvSpPr>
          <p:cNvPr id="3" name="Title 3">
            <a:extLst>
              <a:ext uri="{FF2B5EF4-FFF2-40B4-BE49-F238E27FC236}">
                <a16:creationId xmlns:a16="http://schemas.microsoft.com/office/drawing/2014/main" id="{3D6826C9-BB7A-03FC-5BE5-E8FAA2C1B308}"/>
              </a:ext>
            </a:extLst>
          </p:cNvPr>
          <p:cNvSpPr>
            <a:spLocks noGrp="1"/>
          </p:cNvSpPr>
          <p:nvPr>
            <p:ph type="title"/>
          </p:nvPr>
        </p:nvSpPr>
        <p:spPr>
          <a:xfrm>
            <a:off x="897845" y="380072"/>
            <a:ext cx="4697186" cy="1325563"/>
          </a:xfrm>
        </p:spPr>
        <p:txBody>
          <a:bodyPr anchor="ctr"/>
          <a:lstStyle>
            <a:lvl1pPr>
              <a:defRPr lang="fr-FR" sz="5400" kern="1200" spc="-20" dirty="0">
                <a:solidFill>
                  <a:schemeClr val="bg2"/>
                </a:solidFill>
                <a:latin typeface="+mj-lt"/>
                <a:ea typeface="+mn-ea"/>
                <a:cs typeface="+mn-cs"/>
              </a:defRPr>
            </a:lvl1pPr>
          </a:lstStyle>
          <a:p>
            <a:pPr marL="0" lvl="0" indent="0" algn="l" defTabSz="914400" rtl="0" eaLnBrk="1" latinLnBrk="0" hangingPunct="1">
              <a:lnSpc>
                <a:spcPct val="90000"/>
              </a:lnSpc>
              <a:spcBef>
                <a:spcPts val="0"/>
              </a:spcBef>
              <a:spcAft>
                <a:spcPts val="1200"/>
              </a:spcAft>
              <a:buFont typeface="Marianne" panose="02000000000000000000" pitchFamily="2" charset="0"/>
              <a:buNone/>
            </a:pPr>
            <a:r>
              <a:rPr lang="en-US" dirty="0"/>
              <a:t>Click to edit</a:t>
            </a:r>
            <a:endParaRPr lang="fr-FR" dirty="0"/>
          </a:p>
        </p:txBody>
      </p:sp>
      <p:sp>
        <p:nvSpPr>
          <p:cNvPr id="5" name="Text Placeholder 9">
            <a:extLst>
              <a:ext uri="{FF2B5EF4-FFF2-40B4-BE49-F238E27FC236}">
                <a16:creationId xmlns:a16="http://schemas.microsoft.com/office/drawing/2014/main" id="{2B8E6E82-8A6B-2C99-8BD3-F8C245E08165}"/>
              </a:ext>
            </a:extLst>
          </p:cNvPr>
          <p:cNvSpPr>
            <a:spLocks noGrp="1"/>
          </p:cNvSpPr>
          <p:nvPr>
            <p:ph type="body" sz="quarter" idx="24"/>
          </p:nvPr>
        </p:nvSpPr>
        <p:spPr>
          <a:xfrm>
            <a:off x="898525" y="1869439"/>
            <a:ext cx="4695825" cy="39471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Freeform: Shape 3">
            <a:extLst>
              <a:ext uri="{FF2B5EF4-FFF2-40B4-BE49-F238E27FC236}">
                <a16:creationId xmlns:a16="http://schemas.microsoft.com/office/drawing/2014/main" id="{0B0EF252-B930-24AC-7A2E-91A1F16015D1}"/>
              </a:ext>
              <a:ext uri="{C183D7F6-B498-43B3-948B-1728B52AA6E4}">
                <adec:decorative xmlns:adec="http://schemas.microsoft.com/office/drawing/2017/decorative" val="1"/>
              </a:ext>
            </a:extLst>
          </p:cNvPr>
          <p:cNvSpPr/>
          <p:nvPr userDrawn="1"/>
        </p:nvSpPr>
        <p:spPr>
          <a:xfrm>
            <a:off x="7112000" y="0"/>
            <a:ext cx="5075326" cy="6858000"/>
          </a:xfrm>
          <a:custGeom>
            <a:avLst/>
            <a:gdLst>
              <a:gd name="connsiteX0" fmla="*/ 378139 w 5075326"/>
              <a:gd name="connsiteY0" fmla="*/ 0 h 6858000"/>
              <a:gd name="connsiteX1" fmla="*/ 5075326 w 5075326"/>
              <a:gd name="connsiteY1" fmla="*/ 0 h 6858000"/>
              <a:gd name="connsiteX2" fmla="*/ 5075326 w 5075326"/>
              <a:gd name="connsiteY2" fmla="*/ 6858000 h 6858000"/>
              <a:gd name="connsiteX3" fmla="*/ 365542 w 5075326"/>
              <a:gd name="connsiteY3" fmla="*/ 6858000 h 6858000"/>
              <a:gd name="connsiteX4" fmla="*/ 363417 w 5075326"/>
              <a:gd name="connsiteY4" fmla="*/ 6852613 h 6858000"/>
              <a:gd name="connsiteX5" fmla="*/ 168536 w 5075326"/>
              <a:gd name="connsiteY5" fmla="*/ 5986189 h 6858000"/>
              <a:gd name="connsiteX6" fmla="*/ 331966 w 5075326"/>
              <a:gd name="connsiteY6" fmla="*/ 1467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5326" h="6858000">
                <a:moveTo>
                  <a:pt x="378139" y="0"/>
                </a:moveTo>
                <a:lnTo>
                  <a:pt x="5075326" y="0"/>
                </a:lnTo>
                <a:lnTo>
                  <a:pt x="5075326" y="6858000"/>
                </a:lnTo>
                <a:lnTo>
                  <a:pt x="365542" y="6858000"/>
                </a:lnTo>
                <a:lnTo>
                  <a:pt x="363417" y="6852613"/>
                </a:lnTo>
                <a:cubicBezTo>
                  <a:pt x="265540" y="6572611"/>
                  <a:pt x="208132" y="6274676"/>
                  <a:pt x="168536" y="5986189"/>
                </a:cubicBezTo>
                <a:cubicBezTo>
                  <a:pt x="-34336" y="4368644"/>
                  <a:pt x="-130792" y="1802044"/>
                  <a:pt x="331966" y="146786"/>
                </a:cubicBezTo>
                <a:close/>
              </a:path>
            </a:pathLst>
          </a:custGeom>
          <a:solidFill>
            <a:schemeClr val="accent1">
              <a:lumMod val="20000"/>
              <a:lumOff val="80000"/>
            </a:schemeClr>
          </a:solidFill>
          <a:ln w="9525" cap="flat">
            <a:noFill/>
            <a:prstDash val="solid"/>
            <a:miter/>
          </a:ln>
        </p:spPr>
        <p:txBody>
          <a:bodyPr lIns="540000" tIns="360000" rIns="288000" rtlCol="0" anchor="t"/>
          <a:lstStyle/>
          <a:p>
            <a:pPr>
              <a:spcAft>
                <a:spcPts val="2400"/>
              </a:spcAft>
            </a:pPr>
            <a:endParaRPr lang="fr-FR" sz="1200" spc="-30" dirty="0">
              <a:solidFill>
                <a:schemeClr val="bg2"/>
              </a:solidFill>
            </a:endParaRPr>
          </a:p>
        </p:txBody>
      </p:sp>
      <p:sp>
        <p:nvSpPr>
          <p:cNvPr id="28" name="Text Placeholder 14">
            <a:extLst>
              <a:ext uri="{FF2B5EF4-FFF2-40B4-BE49-F238E27FC236}">
                <a16:creationId xmlns:a16="http://schemas.microsoft.com/office/drawing/2014/main" id="{D2B7FD5C-6687-6D69-BD19-BCB5FB5DB07D}"/>
              </a:ext>
            </a:extLst>
          </p:cNvPr>
          <p:cNvSpPr>
            <a:spLocks noGrp="1"/>
          </p:cNvSpPr>
          <p:nvPr>
            <p:ph type="body" sz="quarter" idx="43"/>
          </p:nvPr>
        </p:nvSpPr>
        <p:spPr>
          <a:xfrm>
            <a:off x="6199276" y="574674"/>
            <a:ext cx="5411788" cy="2290211"/>
          </a:xfrm>
          <a:prstGeom prst="roundRect">
            <a:avLst/>
          </a:prstGeom>
          <a:solidFill>
            <a:schemeClr val="accent1"/>
          </a:solidFill>
        </p:spPr>
        <p:txBody>
          <a:bodyPr lIns="540000" tIns="0" rIns="288000" anchor="ctr"/>
          <a:lstStyle>
            <a:lvl1pPr>
              <a:lnSpc>
                <a:spcPct val="100000"/>
              </a:lnSpc>
              <a:spcAft>
                <a:spcPts val="1200"/>
              </a:spcAft>
              <a:defRPr sz="1400">
                <a:solidFill>
                  <a:schemeClr val="bg1"/>
                </a:solidFill>
                <a:latin typeface="Marianne Medium" panose="02000000000000000000" pitchFamily="2" charset="0"/>
              </a:defRPr>
            </a:lvl1pPr>
            <a:lvl2pPr>
              <a:lnSpc>
                <a:spcPct val="100000"/>
              </a:lnSpc>
              <a:spcAft>
                <a:spcPts val="0"/>
              </a:spcAft>
              <a:defRPr sz="1400">
                <a:solidFill>
                  <a:schemeClr val="bg1"/>
                </a:solidFill>
                <a:latin typeface="+mn-lt"/>
              </a:defRPr>
            </a:lvl2pPr>
            <a:lvl3pPr>
              <a:lnSpc>
                <a:spcPct val="100000"/>
              </a:lnSpc>
              <a:spcAft>
                <a:spcPts val="0"/>
              </a:spcAft>
              <a:defRPr sz="1400">
                <a:solidFill>
                  <a:schemeClr val="bg1"/>
                </a:solidFill>
                <a:latin typeface="+mn-lt"/>
              </a:defRPr>
            </a:lvl3pPr>
            <a:lvl4pPr>
              <a:lnSpc>
                <a:spcPct val="100000"/>
              </a:lnSpc>
              <a:spcAft>
                <a:spcPts val="0"/>
              </a:spcAft>
              <a:defRPr sz="1400">
                <a:solidFill>
                  <a:schemeClr val="bg1"/>
                </a:solidFill>
                <a:latin typeface="+mn-lt"/>
              </a:defRPr>
            </a:lvl4pPr>
            <a:lvl5pPr>
              <a:lnSpc>
                <a:spcPct val="100000"/>
              </a:lnSpc>
              <a:spcAft>
                <a:spcPts val="0"/>
              </a:spcAft>
              <a:defRPr sz="1400">
                <a:solidFill>
                  <a:schemeClr val="bg1"/>
                </a:solidFill>
                <a:latin typeface="+mn-lt"/>
              </a:defRPr>
            </a:lvl5pPr>
            <a:lvl6pPr>
              <a:lnSpc>
                <a:spcPct val="100000"/>
              </a:lnSpc>
              <a:spcAft>
                <a:spcPts val="0"/>
              </a:spcAft>
              <a:defRPr sz="1400">
                <a:solidFill>
                  <a:schemeClr val="bg1"/>
                </a:solidFill>
                <a:latin typeface="+mn-lt"/>
              </a:defRPr>
            </a:lvl6pPr>
            <a:lvl7pPr>
              <a:lnSpc>
                <a:spcPct val="100000"/>
              </a:lnSpc>
              <a:spcAft>
                <a:spcPts val="0"/>
              </a:spcAft>
              <a:defRPr sz="1400">
                <a:solidFill>
                  <a:schemeClr val="bg1"/>
                </a:solidFill>
                <a:latin typeface="+mn-lt"/>
              </a:defRPr>
            </a:lvl7pPr>
            <a:lvl8pPr>
              <a:lnSpc>
                <a:spcPct val="100000"/>
              </a:lnSpc>
              <a:spcAft>
                <a:spcPts val="0"/>
              </a:spcAft>
              <a:defRPr sz="1400">
                <a:solidFill>
                  <a:schemeClr val="bg1"/>
                </a:solidFill>
                <a:latin typeface="+mn-lt"/>
              </a:defRPr>
            </a:lvl8pPr>
            <a:lvl9pPr>
              <a:lnSpc>
                <a:spcPct val="100000"/>
              </a:lnSpc>
              <a:spcAft>
                <a:spcPts val="0"/>
              </a:spcAft>
              <a:defRPr sz="1400">
                <a:solidFill>
                  <a:schemeClr val="bg1"/>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fr-FR" dirty="0"/>
          </a:p>
        </p:txBody>
      </p:sp>
      <p:sp>
        <p:nvSpPr>
          <p:cNvPr id="30" name="Text Placeholder 14">
            <a:extLst>
              <a:ext uri="{FF2B5EF4-FFF2-40B4-BE49-F238E27FC236}">
                <a16:creationId xmlns:a16="http://schemas.microsoft.com/office/drawing/2014/main" id="{0AC6F338-F800-EA0B-E6A5-F584D4AA8144}"/>
              </a:ext>
              <a:ext uri="{C183D7F6-B498-43B3-948B-1728B52AA6E4}">
                <adec:decorative xmlns:adec="http://schemas.microsoft.com/office/drawing/2017/decorative" val="1"/>
              </a:ext>
            </a:extLst>
          </p:cNvPr>
          <p:cNvSpPr>
            <a:spLocks noGrp="1"/>
          </p:cNvSpPr>
          <p:nvPr>
            <p:ph type="body" sz="quarter" idx="36"/>
          </p:nvPr>
        </p:nvSpPr>
        <p:spPr>
          <a:xfrm>
            <a:off x="5769152" y="1289656"/>
            <a:ext cx="860248" cy="860248"/>
          </a:xfrm>
          <a:prstGeom prst="ellipse">
            <a:avLst/>
          </a:prstGeom>
          <a:solidFill>
            <a:schemeClr val="accent1">
              <a:lumMod val="20000"/>
              <a:lumOff val="80000"/>
            </a:schemeClr>
          </a:solidFill>
        </p:spPr>
        <p:txBody>
          <a:bodyPr anchor="ctr"/>
          <a:lstStyle>
            <a:lvl1pPr algn="ctr">
              <a:lnSpc>
                <a:spcPct val="100000"/>
              </a:lnSpc>
              <a:spcAft>
                <a:spcPts val="0"/>
              </a:spcAft>
              <a:defRPr sz="3800">
                <a:solidFill>
                  <a:schemeClr val="accent3">
                    <a:alpha val="0"/>
                  </a:schemeClr>
                </a:solidFill>
                <a:latin typeface="+mj-lt"/>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endParaRPr lang="en-US" dirty="0"/>
          </a:p>
        </p:txBody>
      </p:sp>
      <p:sp>
        <p:nvSpPr>
          <p:cNvPr id="31" name="Picture Placeholder 12">
            <a:extLst>
              <a:ext uri="{FF2B5EF4-FFF2-40B4-BE49-F238E27FC236}">
                <a16:creationId xmlns:a16="http://schemas.microsoft.com/office/drawing/2014/main" id="{C3F83AF8-FFF7-1E77-E820-DB1A59E6AD0D}"/>
              </a:ext>
            </a:extLst>
          </p:cNvPr>
          <p:cNvSpPr>
            <a:spLocks noGrp="1"/>
          </p:cNvSpPr>
          <p:nvPr>
            <p:ph type="pic" sz="quarter" idx="17"/>
          </p:nvPr>
        </p:nvSpPr>
        <p:spPr>
          <a:xfrm>
            <a:off x="5837132" y="1357637"/>
            <a:ext cx="724288" cy="724286"/>
          </a:xfrm>
          <a:prstGeom prst="ellipse">
            <a:avLst/>
          </a:prstGeom>
        </p:spPr>
        <p:txBody>
          <a:bodyPr anchor="ctr"/>
          <a:lstStyle>
            <a:lvl1pPr algn="ctr">
              <a:defRPr sz="1000"/>
            </a:lvl1pPr>
          </a:lstStyle>
          <a:p>
            <a:endParaRPr lang="fr-FR" dirty="0"/>
          </a:p>
        </p:txBody>
      </p:sp>
      <p:sp>
        <p:nvSpPr>
          <p:cNvPr id="29" name="Text Placeholder 14">
            <a:extLst>
              <a:ext uri="{FF2B5EF4-FFF2-40B4-BE49-F238E27FC236}">
                <a16:creationId xmlns:a16="http://schemas.microsoft.com/office/drawing/2014/main" id="{A92E29AB-80FC-8D0E-7245-540A9181F815}"/>
              </a:ext>
            </a:extLst>
          </p:cNvPr>
          <p:cNvSpPr>
            <a:spLocks noGrp="1"/>
          </p:cNvSpPr>
          <p:nvPr>
            <p:ph type="body" sz="quarter" idx="44"/>
          </p:nvPr>
        </p:nvSpPr>
        <p:spPr>
          <a:xfrm>
            <a:off x="6199276" y="3526388"/>
            <a:ext cx="5411788" cy="2290211"/>
          </a:xfrm>
          <a:prstGeom prst="roundRect">
            <a:avLst/>
          </a:prstGeom>
          <a:solidFill>
            <a:schemeClr val="accent1"/>
          </a:solidFill>
        </p:spPr>
        <p:txBody>
          <a:bodyPr lIns="540000" tIns="0" rIns="288000" anchor="ctr"/>
          <a:lstStyle>
            <a:lvl1pPr>
              <a:lnSpc>
                <a:spcPct val="100000"/>
              </a:lnSpc>
              <a:spcAft>
                <a:spcPts val="1200"/>
              </a:spcAft>
              <a:defRPr sz="1400">
                <a:solidFill>
                  <a:schemeClr val="bg1"/>
                </a:solidFill>
                <a:latin typeface="Marianne Medium" panose="02000000000000000000" pitchFamily="2" charset="0"/>
              </a:defRPr>
            </a:lvl1pPr>
            <a:lvl2pPr>
              <a:lnSpc>
                <a:spcPct val="100000"/>
              </a:lnSpc>
              <a:spcAft>
                <a:spcPts val="0"/>
              </a:spcAft>
              <a:defRPr sz="1400">
                <a:solidFill>
                  <a:schemeClr val="bg1"/>
                </a:solidFill>
                <a:latin typeface="+mn-lt"/>
              </a:defRPr>
            </a:lvl2pPr>
            <a:lvl3pPr>
              <a:lnSpc>
                <a:spcPct val="100000"/>
              </a:lnSpc>
              <a:spcAft>
                <a:spcPts val="0"/>
              </a:spcAft>
              <a:defRPr sz="1400">
                <a:solidFill>
                  <a:schemeClr val="bg1"/>
                </a:solidFill>
                <a:latin typeface="+mn-lt"/>
              </a:defRPr>
            </a:lvl3pPr>
            <a:lvl4pPr>
              <a:lnSpc>
                <a:spcPct val="100000"/>
              </a:lnSpc>
              <a:spcAft>
                <a:spcPts val="0"/>
              </a:spcAft>
              <a:defRPr sz="1400">
                <a:solidFill>
                  <a:schemeClr val="bg1"/>
                </a:solidFill>
                <a:latin typeface="+mn-lt"/>
              </a:defRPr>
            </a:lvl4pPr>
            <a:lvl5pPr>
              <a:lnSpc>
                <a:spcPct val="100000"/>
              </a:lnSpc>
              <a:spcAft>
                <a:spcPts val="0"/>
              </a:spcAft>
              <a:defRPr sz="1400">
                <a:solidFill>
                  <a:schemeClr val="bg1"/>
                </a:solidFill>
                <a:latin typeface="+mn-lt"/>
              </a:defRPr>
            </a:lvl5pPr>
            <a:lvl6pPr>
              <a:lnSpc>
                <a:spcPct val="100000"/>
              </a:lnSpc>
              <a:spcAft>
                <a:spcPts val="0"/>
              </a:spcAft>
              <a:defRPr sz="1400">
                <a:solidFill>
                  <a:schemeClr val="bg1"/>
                </a:solidFill>
                <a:latin typeface="+mn-lt"/>
              </a:defRPr>
            </a:lvl6pPr>
            <a:lvl7pPr>
              <a:lnSpc>
                <a:spcPct val="100000"/>
              </a:lnSpc>
              <a:spcAft>
                <a:spcPts val="0"/>
              </a:spcAft>
              <a:defRPr sz="1400">
                <a:solidFill>
                  <a:schemeClr val="bg1"/>
                </a:solidFill>
                <a:latin typeface="+mn-lt"/>
              </a:defRPr>
            </a:lvl7pPr>
            <a:lvl8pPr>
              <a:lnSpc>
                <a:spcPct val="100000"/>
              </a:lnSpc>
              <a:spcAft>
                <a:spcPts val="0"/>
              </a:spcAft>
              <a:defRPr sz="1400">
                <a:solidFill>
                  <a:schemeClr val="bg1"/>
                </a:solidFill>
                <a:latin typeface="+mn-lt"/>
              </a:defRPr>
            </a:lvl8pPr>
            <a:lvl9pPr>
              <a:lnSpc>
                <a:spcPct val="100000"/>
              </a:lnSpc>
              <a:spcAft>
                <a:spcPts val="0"/>
              </a:spcAft>
              <a:defRPr sz="1400">
                <a:solidFill>
                  <a:schemeClr val="bg1"/>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fr-FR" dirty="0"/>
          </a:p>
        </p:txBody>
      </p:sp>
      <p:sp>
        <p:nvSpPr>
          <p:cNvPr id="40" name="Text Placeholder 14">
            <a:extLst>
              <a:ext uri="{FF2B5EF4-FFF2-40B4-BE49-F238E27FC236}">
                <a16:creationId xmlns:a16="http://schemas.microsoft.com/office/drawing/2014/main" id="{8BC4A9FB-B1CE-760D-5D8E-2BFE9EDF8A80}"/>
              </a:ext>
              <a:ext uri="{C183D7F6-B498-43B3-948B-1728B52AA6E4}">
                <adec:decorative xmlns:adec="http://schemas.microsoft.com/office/drawing/2017/decorative" val="1"/>
              </a:ext>
            </a:extLst>
          </p:cNvPr>
          <p:cNvSpPr>
            <a:spLocks noGrp="1"/>
          </p:cNvSpPr>
          <p:nvPr>
            <p:ph type="body" sz="quarter" idx="45"/>
          </p:nvPr>
        </p:nvSpPr>
        <p:spPr>
          <a:xfrm>
            <a:off x="5769152" y="4241369"/>
            <a:ext cx="860248" cy="860248"/>
          </a:xfrm>
          <a:prstGeom prst="ellipse">
            <a:avLst/>
          </a:prstGeom>
          <a:solidFill>
            <a:schemeClr val="accent1">
              <a:lumMod val="20000"/>
              <a:lumOff val="80000"/>
            </a:schemeClr>
          </a:solidFill>
        </p:spPr>
        <p:txBody>
          <a:bodyPr anchor="ctr"/>
          <a:lstStyle>
            <a:lvl1pPr algn="ctr">
              <a:lnSpc>
                <a:spcPct val="100000"/>
              </a:lnSpc>
              <a:spcAft>
                <a:spcPts val="0"/>
              </a:spcAft>
              <a:defRPr sz="3800">
                <a:solidFill>
                  <a:schemeClr val="accent3">
                    <a:alpha val="0"/>
                  </a:schemeClr>
                </a:solidFill>
                <a:latin typeface="+mj-lt"/>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endParaRPr lang="en-US" dirty="0"/>
          </a:p>
        </p:txBody>
      </p:sp>
      <p:sp>
        <p:nvSpPr>
          <p:cNvPr id="41" name="Picture Placeholder 12">
            <a:extLst>
              <a:ext uri="{FF2B5EF4-FFF2-40B4-BE49-F238E27FC236}">
                <a16:creationId xmlns:a16="http://schemas.microsoft.com/office/drawing/2014/main" id="{3CA883B6-3D31-179E-643B-119B00E3319F}"/>
              </a:ext>
            </a:extLst>
          </p:cNvPr>
          <p:cNvSpPr>
            <a:spLocks noGrp="1"/>
          </p:cNvSpPr>
          <p:nvPr>
            <p:ph type="pic" sz="quarter" idx="46"/>
          </p:nvPr>
        </p:nvSpPr>
        <p:spPr>
          <a:xfrm>
            <a:off x="5837132" y="4309350"/>
            <a:ext cx="724288" cy="724286"/>
          </a:xfrm>
          <a:prstGeom prst="ellipse">
            <a:avLst/>
          </a:prstGeom>
        </p:spPr>
        <p:txBody>
          <a:bodyPr anchor="ctr"/>
          <a:lstStyle>
            <a:lvl1pPr algn="ctr">
              <a:defRPr sz="1000"/>
            </a:lvl1pPr>
          </a:lstStyle>
          <a:p>
            <a:endParaRPr lang="fr-FR" dirty="0"/>
          </a:p>
        </p:txBody>
      </p:sp>
      <p:sp>
        <p:nvSpPr>
          <p:cNvPr id="2" name="Footer Placeholder 1" descr="Titre de la diapositive">
            <a:extLst>
              <a:ext uri="{FF2B5EF4-FFF2-40B4-BE49-F238E27FC236}">
                <a16:creationId xmlns:a16="http://schemas.microsoft.com/office/drawing/2014/main" id="{8FA75033-22E2-00F3-A5E4-73D6177CA8CE}"/>
              </a:ext>
            </a:extLst>
          </p:cNvPr>
          <p:cNvSpPr>
            <a:spLocks noGrp="1"/>
          </p:cNvSpPr>
          <p:nvPr>
            <p:ph type="ftr" sz="quarter" idx="10"/>
          </p:nvPr>
        </p:nvSpPr>
        <p:spPr>
          <a:xfrm>
            <a:off x="571758" y="6311001"/>
            <a:ext cx="1856549" cy="235134"/>
          </a:xfrm>
        </p:spPr>
        <p:txBody>
          <a:bodyPr/>
          <a:lstStyle>
            <a:lvl1pPr>
              <a:defRPr>
                <a:solidFill>
                  <a:schemeClr val="bg2"/>
                </a:solidFill>
              </a:defRPr>
            </a:lvl1pPr>
          </a:lstStyle>
          <a:p>
            <a:r>
              <a:rPr lang="fr-FR"/>
              <a:t>Titre de la diapositive</a:t>
            </a:r>
            <a:endParaRPr lang="fr-FR" dirty="0"/>
          </a:p>
        </p:txBody>
      </p:sp>
      <p:pic>
        <p:nvPicPr>
          <p:cNvPr id="11" name="Graphic 1">
            <a:extLst>
              <a:ext uri="{FF2B5EF4-FFF2-40B4-BE49-F238E27FC236}">
                <a16:creationId xmlns:a16="http://schemas.microsoft.com/office/drawing/2014/main" id="{15397B0B-E846-94C5-F302-9ED99B3444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25658" y="6180224"/>
            <a:ext cx="896649" cy="444679"/>
          </a:xfrm>
          <a:prstGeom prst="rect">
            <a:avLst/>
          </a:prstGeom>
        </p:spPr>
      </p:pic>
    </p:spTree>
    <p:extLst>
      <p:ext uri="{BB962C8B-B14F-4D97-AF65-F5344CB8AC3E}">
        <p14:creationId xmlns:p14="http://schemas.microsoft.com/office/powerpoint/2010/main" val="20993621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ig numbers">
    <p:bg>
      <p:bgPr>
        <a:solidFill>
          <a:srgbClr val="FFFFFF"/>
        </a:solidFill>
        <a:effectLst/>
      </p:bgPr>
    </p:bg>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FAEA98C1-F017-CDD4-C336-F3024D4EB638}"/>
              </a:ext>
              <a:ext uri="{C183D7F6-B498-43B3-948B-1728B52AA6E4}">
                <adec:decorative xmlns:adec="http://schemas.microsoft.com/office/drawing/2017/decorative" val="1"/>
              </a:ext>
            </a:extLst>
          </p:cNvPr>
          <p:cNvSpPr>
            <a:spLocks noGrp="1"/>
          </p:cNvSpPr>
          <p:nvPr>
            <p:ph type="body" sz="quarter" idx="21"/>
          </p:nvPr>
        </p:nvSpPr>
        <p:spPr>
          <a:xfrm>
            <a:off x="3343275" y="673360"/>
            <a:ext cx="5505452" cy="5511280"/>
          </a:xfrm>
          <a:custGeom>
            <a:avLst/>
            <a:gdLst>
              <a:gd name="connsiteX0" fmla="*/ 2868615 w 5505452"/>
              <a:gd name="connsiteY0" fmla="*/ 391 h 5511280"/>
              <a:gd name="connsiteX1" fmla="*/ 4341041 w 5505452"/>
              <a:gd name="connsiteY1" fmla="*/ 125478 h 5511280"/>
              <a:gd name="connsiteX2" fmla="*/ 5069657 w 5505452"/>
              <a:gd name="connsiteY2" fmla="*/ 485674 h 5511280"/>
              <a:gd name="connsiteX3" fmla="*/ 5391470 w 5505452"/>
              <a:gd name="connsiteY3" fmla="*/ 4289597 h 5511280"/>
              <a:gd name="connsiteX4" fmla="*/ 4632566 w 5505452"/>
              <a:gd name="connsiteY4" fmla="*/ 5306082 h 5511280"/>
              <a:gd name="connsiteX5" fmla="*/ 4631521 w 5505452"/>
              <a:gd name="connsiteY5" fmla="*/ 5306474 h 5511280"/>
              <a:gd name="connsiteX6" fmla="*/ 4631652 w 5505452"/>
              <a:gd name="connsiteY6" fmla="*/ 5306606 h 5511280"/>
              <a:gd name="connsiteX7" fmla="*/ 4129545 w 5505452"/>
              <a:gd name="connsiteY7" fmla="*/ 5422014 h 5511280"/>
              <a:gd name="connsiteX8" fmla="*/ 1367042 w 5505452"/>
              <a:gd name="connsiteY8" fmla="*/ 5420578 h 5511280"/>
              <a:gd name="connsiteX9" fmla="*/ 434503 w 5505452"/>
              <a:gd name="connsiteY9" fmla="*/ 5024088 h 5511280"/>
              <a:gd name="connsiteX10" fmla="*/ 91409 w 5505452"/>
              <a:gd name="connsiteY10" fmla="*/ 4142594 h 5511280"/>
              <a:gd name="connsiteX11" fmla="*/ 234364 w 5505452"/>
              <a:gd name="connsiteY11" fmla="*/ 802787 h 5511280"/>
              <a:gd name="connsiteX12" fmla="*/ 1392762 w 5505452"/>
              <a:gd name="connsiteY12" fmla="*/ 87878 h 5511280"/>
              <a:gd name="connsiteX13" fmla="*/ 2868615 w 5505452"/>
              <a:gd name="connsiteY13" fmla="*/ 391 h 551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05452" h="5511280">
                <a:moveTo>
                  <a:pt x="2868615" y="391"/>
                </a:moveTo>
                <a:cubicBezTo>
                  <a:pt x="3361469" y="4683"/>
                  <a:pt x="3853752" y="44404"/>
                  <a:pt x="4341041" y="125478"/>
                </a:cubicBezTo>
                <a:cubicBezTo>
                  <a:pt x="4610241" y="178351"/>
                  <a:pt x="4882836" y="282272"/>
                  <a:pt x="5069657" y="485674"/>
                </a:cubicBezTo>
                <a:cubicBezTo>
                  <a:pt x="5649705" y="1048487"/>
                  <a:pt x="5529595" y="3486435"/>
                  <a:pt x="5391470" y="4289597"/>
                </a:cubicBezTo>
                <a:cubicBezTo>
                  <a:pt x="5317316" y="4752277"/>
                  <a:pt x="5096290" y="5148636"/>
                  <a:pt x="4632566" y="5306082"/>
                </a:cubicBezTo>
                <a:lnTo>
                  <a:pt x="4631521" y="5306474"/>
                </a:lnTo>
                <a:lnTo>
                  <a:pt x="4631652" y="5306606"/>
                </a:lnTo>
                <a:cubicBezTo>
                  <a:pt x="4471332" y="5365615"/>
                  <a:pt x="4299655" y="5398254"/>
                  <a:pt x="4129545" y="5422014"/>
                </a:cubicBezTo>
                <a:cubicBezTo>
                  <a:pt x="3211496" y="5541340"/>
                  <a:pt x="2285092" y="5541209"/>
                  <a:pt x="1367042" y="5420578"/>
                </a:cubicBezTo>
                <a:cubicBezTo>
                  <a:pt x="1030085" y="5374494"/>
                  <a:pt x="670150" y="5281930"/>
                  <a:pt x="434503" y="5024088"/>
                </a:cubicBezTo>
                <a:cubicBezTo>
                  <a:pt x="215956" y="4788962"/>
                  <a:pt x="134361" y="4455530"/>
                  <a:pt x="91409" y="4142594"/>
                </a:cubicBezTo>
                <a:cubicBezTo>
                  <a:pt x="-25959" y="3206791"/>
                  <a:pt x="-77658" y="1685325"/>
                  <a:pt x="234364" y="802787"/>
                </a:cubicBezTo>
                <a:cubicBezTo>
                  <a:pt x="426016" y="318044"/>
                  <a:pt x="910628" y="142841"/>
                  <a:pt x="1392762" y="87878"/>
                </a:cubicBezTo>
                <a:cubicBezTo>
                  <a:pt x="1882336" y="27237"/>
                  <a:pt x="2375761" y="-3900"/>
                  <a:pt x="2868615" y="391"/>
                </a:cubicBezTo>
                <a:close/>
              </a:path>
            </a:pathLst>
          </a:custGeom>
          <a:solidFill>
            <a:schemeClr val="accent2">
              <a:lumMod val="40000"/>
              <a:lumOff val="60000"/>
            </a:schemeClr>
          </a:solidFill>
        </p:spPr>
        <p:txBody>
          <a:bodyPr wrap="square" anchor="ctr">
            <a:noAutofit/>
          </a:bodyPr>
          <a:lstStyle>
            <a:lvl1pPr>
              <a:defRPr sz="2400">
                <a:solidFill>
                  <a:schemeClr val="tx2">
                    <a:alpha val="0"/>
                  </a:schemeClr>
                </a:solidFill>
                <a:latin typeface="Marianne" panose="02000000000000000000" pitchFamily="2" charset="0"/>
              </a:defRPr>
            </a:lvl1pPr>
            <a:lvl2pPr>
              <a:defRPr sz="2400">
                <a:latin typeface="Marianne" panose="02000000000000000000" pitchFamily="2" charset="0"/>
              </a:defRPr>
            </a:lvl2pPr>
            <a:lvl3pPr>
              <a:defRPr sz="2400">
                <a:latin typeface="Marianne" panose="02000000000000000000" pitchFamily="2" charset="0"/>
              </a:defRPr>
            </a:lvl3pPr>
            <a:lvl4pPr>
              <a:defRPr sz="2400">
                <a:latin typeface="Marianne" panose="02000000000000000000" pitchFamily="2" charset="0"/>
              </a:defRPr>
            </a:lvl4pPr>
            <a:lvl5pPr>
              <a:defRPr sz="2400">
                <a:latin typeface="Marianne" panose="02000000000000000000" pitchFamily="2" charset="0"/>
              </a:defRPr>
            </a:lvl5pPr>
            <a:lvl6pPr>
              <a:defRPr sz="2400">
                <a:latin typeface="Marianne" panose="02000000000000000000" pitchFamily="2" charset="0"/>
              </a:defRPr>
            </a:lvl6pPr>
            <a:lvl7pPr>
              <a:defRPr sz="2400">
                <a:latin typeface="Marianne" panose="02000000000000000000" pitchFamily="2" charset="0"/>
              </a:defRPr>
            </a:lvl7pPr>
            <a:lvl8pPr>
              <a:defRPr sz="2400">
                <a:latin typeface="Marianne" panose="02000000000000000000" pitchFamily="2" charset="0"/>
              </a:defRPr>
            </a:lvl8pPr>
            <a:lvl9pPr>
              <a:defRPr sz="2400">
                <a:latin typeface="Marianne" panose="02000000000000000000" pitchFamily="2" charset="0"/>
              </a:defRPr>
            </a:lvl9pPr>
          </a:lstStyle>
          <a:p>
            <a:pPr lvl="0"/>
            <a:endParaRPr lang="fr-FR" dirty="0"/>
          </a:p>
        </p:txBody>
      </p:sp>
      <p:sp>
        <p:nvSpPr>
          <p:cNvPr id="14" name="Text Placeholder 14">
            <a:extLst>
              <a:ext uri="{FF2B5EF4-FFF2-40B4-BE49-F238E27FC236}">
                <a16:creationId xmlns:a16="http://schemas.microsoft.com/office/drawing/2014/main" id="{E5A12D32-406D-F3AB-AD94-169529A1837E}"/>
              </a:ext>
              <a:ext uri="{C183D7F6-B498-43B3-948B-1728B52AA6E4}">
                <adec:decorative xmlns:adec="http://schemas.microsoft.com/office/drawing/2017/decorative" val="1"/>
              </a:ext>
            </a:extLst>
          </p:cNvPr>
          <p:cNvSpPr>
            <a:spLocks noGrp="1"/>
          </p:cNvSpPr>
          <p:nvPr>
            <p:ph type="body" sz="quarter" idx="36"/>
          </p:nvPr>
        </p:nvSpPr>
        <p:spPr>
          <a:xfrm>
            <a:off x="2709862" y="1778000"/>
            <a:ext cx="1266825" cy="1266825"/>
          </a:xfrm>
          <a:prstGeom prst="ellipse">
            <a:avLst/>
          </a:prstGeom>
          <a:solidFill>
            <a:schemeClr val="accent2"/>
          </a:solidFill>
        </p:spPr>
        <p:txBody>
          <a:bodyPr anchor="ctr"/>
          <a:lstStyle>
            <a:lvl1pPr algn="ctr">
              <a:lnSpc>
                <a:spcPct val="100000"/>
              </a:lnSpc>
              <a:spcAft>
                <a:spcPts val="0"/>
              </a:spcAft>
              <a:defRPr sz="3800">
                <a:solidFill>
                  <a:schemeClr val="accent3">
                    <a:alpha val="0"/>
                  </a:schemeClr>
                </a:solidFill>
                <a:latin typeface="+mj-lt"/>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endParaRPr lang="en-US" dirty="0"/>
          </a:p>
        </p:txBody>
      </p:sp>
      <p:sp>
        <p:nvSpPr>
          <p:cNvPr id="13" name="Picture Placeholder 12">
            <a:extLst>
              <a:ext uri="{FF2B5EF4-FFF2-40B4-BE49-F238E27FC236}">
                <a16:creationId xmlns:a16="http://schemas.microsoft.com/office/drawing/2014/main" id="{4A0F4720-58FA-D1BB-C331-2B3C62F8E512}"/>
              </a:ext>
            </a:extLst>
          </p:cNvPr>
          <p:cNvSpPr>
            <a:spLocks noGrp="1"/>
          </p:cNvSpPr>
          <p:nvPr>
            <p:ph type="pic" sz="quarter" idx="17"/>
          </p:nvPr>
        </p:nvSpPr>
        <p:spPr>
          <a:xfrm>
            <a:off x="2914650" y="1982789"/>
            <a:ext cx="857250" cy="857248"/>
          </a:xfrm>
          <a:prstGeom prst="ellipse">
            <a:avLst/>
          </a:prstGeom>
        </p:spPr>
        <p:txBody>
          <a:bodyPr anchor="ctr"/>
          <a:lstStyle>
            <a:lvl1pPr algn="ctr">
              <a:defRPr sz="1200"/>
            </a:lvl1pPr>
          </a:lstStyle>
          <a:p>
            <a:endParaRPr lang="fr-FR" dirty="0"/>
          </a:p>
        </p:txBody>
      </p:sp>
      <p:sp>
        <p:nvSpPr>
          <p:cNvPr id="7" name="Title 3">
            <a:extLst>
              <a:ext uri="{FF2B5EF4-FFF2-40B4-BE49-F238E27FC236}">
                <a16:creationId xmlns:a16="http://schemas.microsoft.com/office/drawing/2014/main" id="{955989C5-9DD3-061F-1AAD-6F43BED0EACC}"/>
              </a:ext>
            </a:extLst>
          </p:cNvPr>
          <p:cNvSpPr>
            <a:spLocks noGrp="1"/>
          </p:cNvSpPr>
          <p:nvPr>
            <p:ph type="title"/>
          </p:nvPr>
        </p:nvSpPr>
        <p:spPr>
          <a:xfrm>
            <a:off x="4254807" y="1514474"/>
            <a:ext cx="2605249" cy="1816100"/>
          </a:xfrm>
        </p:spPr>
        <p:txBody>
          <a:bodyPr/>
          <a:lstStyle>
            <a:lvl1pPr>
              <a:defRPr lang="fr-FR" sz="2400" b="0" kern="1200" spc="-20" dirty="0">
                <a:solidFill>
                  <a:schemeClr val="tx2"/>
                </a:solidFill>
                <a:latin typeface="Marianne" panose="02000000000000000000" pitchFamily="2" charset="0"/>
                <a:ea typeface="+mn-ea"/>
                <a:cs typeface="+mn-cs"/>
              </a:defRPr>
            </a:lvl1pPr>
          </a:lstStyle>
          <a:p>
            <a:pPr marL="0" lvl="0" indent="0" algn="l" defTabSz="914400" rtl="0" eaLnBrk="1" latinLnBrk="0" hangingPunct="1">
              <a:lnSpc>
                <a:spcPct val="100000"/>
              </a:lnSpc>
              <a:spcBef>
                <a:spcPts val="0"/>
              </a:spcBef>
              <a:buFont typeface="Marianne" panose="02000000000000000000" pitchFamily="2" charset="0"/>
              <a:buNone/>
            </a:pPr>
            <a:r>
              <a:rPr lang="en-US" dirty="0"/>
              <a:t>Click to edit Master title style</a:t>
            </a:r>
            <a:endParaRPr lang="fr-FR" dirty="0"/>
          </a:p>
        </p:txBody>
      </p:sp>
      <p:sp>
        <p:nvSpPr>
          <p:cNvPr id="8" name="Text Placeholder 14">
            <a:extLst>
              <a:ext uri="{FF2B5EF4-FFF2-40B4-BE49-F238E27FC236}">
                <a16:creationId xmlns:a16="http://schemas.microsoft.com/office/drawing/2014/main" id="{EFB85189-C4B3-9D34-441D-0C6A1BBA4AE1}"/>
              </a:ext>
            </a:extLst>
          </p:cNvPr>
          <p:cNvSpPr>
            <a:spLocks noGrp="1"/>
          </p:cNvSpPr>
          <p:nvPr>
            <p:ph type="body" sz="quarter" idx="20" hasCustomPrompt="1"/>
          </p:nvPr>
        </p:nvSpPr>
        <p:spPr>
          <a:xfrm>
            <a:off x="4289696" y="3565033"/>
            <a:ext cx="3549811" cy="1633909"/>
          </a:xfrm>
        </p:spPr>
        <p:txBody>
          <a:bodyPr anchor="ctr"/>
          <a:lstStyle>
            <a:lvl1pPr>
              <a:defRPr sz="13200">
                <a:solidFill>
                  <a:schemeClr val="bg2"/>
                </a:solidFill>
                <a:latin typeface="Marianne Medium" panose="02000000000000000000" pitchFamily="2" charset="0"/>
              </a:defRPr>
            </a:lvl1pPr>
            <a:lvl2pPr>
              <a:defRPr sz="13200">
                <a:solidFill>
                  <a:schemeClr val="bg2"/>
                </a:solidFill>
                <a:latin typeface="Marianne Medium" panose="02000000000000000000" pitchFamily="2" charset="0"/>
              </a:defRPr>
            </a:lvl2pPr>
            <a:lvl3pPr>
              <a:defRPr sz="13200">
                <a:solidFill>
                  <a:schemeClr val="bg2"/>
                </a:solidFill>
                <a:latin typeface="Marianne Medium" panose="02000000000000000000" pitchFamily="2" charset="0"/>
              </a:defRPr>
            </a:lvl3pPr>
            <a:lvl4pPr>
              <a:defRPr sz="13200">
                <a:solidFill>
                  <a:schemeClr val="bg2"/>
                </a:solidFill>
                <a:latin typeface="Marianne Medium" panose="02000000000000000000" pitchFamily="2" charset="0"/>
              </a:defRPr>
            </a:lvl4pPr>
            <a:lvl5pPr>
              <a:defRPr sz="13200">
                <a:solidFill>
                  <a:schemeClr val="bg2"/>
                </a:solidFill>
                <a:latin typeface="Marianne Medium" panose="02000000000000000000" pitchFamily="2" charset="0"/>
              </a:defRPr>
            </a:lvl5pPr>
            <a:lvl6pPr>
              <a:defRPr sz="13200">
                <a:solidFill>
                  <a:schemeClr val="bg2"/>
                </a:solidFill>
                <a:latin typeface="Marianne Medium" panose="02000000000000000000" pitchFamily="2" charset="0"/>
              </a:defRPr>
            </a:lvl6pPr>
            <a:lvl7pPr>
              <a:defRPr sz="13200">
                <a:solidFill>
                  <a:schemeClr val="bg2"/>
                </a:solidFill>
                <a:latin typeface="Marianne Medium" panose="02000000000000000000" pitchFamily="2" charset="0"/>
              </a:defRPr>
            </a:lvl7pPr>
            <a:lvl8pPr>
              <a:defRPr sz="13200">
                <a:solidFill>
                  <a:schemeClr val="bg2"/>
                </a:solidFill>
                <a:latin typeface="Marianne Medium" panose="02000000000000000000" pitchFamily="2" charset="0"/>
              </a:defRPr>
            </a:lvl8pPr>
            <a:lvl9pPr>
              <a:defRPr sz="13200">
                <a:solidFill>
                  <a:schemeClr val="bg2"/>
                </a:solidFill>
                <a:latin typeface="Marianne Medium" panose="02000000000000000000" pitchFamily="2" charset="0"/>
              </a:defRPr>
            </a:lvl9pPr>
          </a:lstStyle>
          <a:p>
            <a:pPr lvl="0"/>
            <a:r>
              <a:rPr lang="en-US" dirty="0"/>
              <a:t>123</a:t>
            </a:r>
            <a:endParaRPr lang="fr-FR" dirty="0"/>
          </a:p>
        </p:txBody>
      </p:sp>
      <p:sp>
        <p:nvSpPr>
          <p:cNvPr id="3" name="Footer Placeholder 1" descr="Titre de la diapositive">
            <a:extLst>
              <a:ext uri="{FF2B5EF4-FFF2-40B4-BE49-F238E27FC236}">
                <a16:creationId xmlns:a16="http://schemas.microsoft.com/office/drawing/2014/main" id="{93A238B5-8853-6992-74B6-115B8C021FFE}"/>
              </a:ext>
            </a:extLst>
          </p:cNvPr>
          <p:cNvSpPr>
            <a:spLocks noGrp="1"/>
          </p:cNvSpPr>
          <p:nvPr>
            <p:ph type="ftr" sz="quarter" idx="10"/>
          </p:nvPr>
        </p:nvSpPr>
        <p:spPr>
          <a:xfrm>
            <a:off x="571758" y="6311001"/>
            <a:ext cx="1856549" cy="235134"/>
          </a:xfrm>
        </p:spPr>
        <p:txBody>
          <a:bodyPr/>
          <a:lstStyle>
            <a:lvl1pPr>
              <a:defRPr>
                <a:solidFill>
                  <a:schemeClr val="bg2"/>
                </a:solidFill>
              </a:defRPr>
            </a:lvl1pPr>
          </a:lstStyle>
          <a:p>
            <a:endParaRPr lang="fr-FR" dirty="0"/>
          </a:p>
        </p:txBody>
      </p:sp>
      <p:pic>
        <p:nvPicPr>
          <p:cNvPr id="2" name="Graphic 1">
            <a:extLst>
              <a:ext uri="{FF2B5EF4-FFF2-40B4-BE49-F238E27FC236}">
                <a16:creationId xmlns:a16="http://schemas.microsoft.com/office/drawing/2014/main" id="{0EB5FEEF-61D4-E391-E8FC-87AA0A1765B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0332" y="6180224"/>
            <a:ext cx="896649" cy="444679"/>
          </a:xfrm>
          <a:prstGeom prst="rect">
            <a:avLst/>
          </a:prstGeom>
        </p:spPr>
      </p:pic>
    </p:spTree>
    <p:extLst>
      <p:ext uri="{BB962C8B-B14F-4D97-AF65-F5344CB8AC3E}">
        <p14:creationId xmlns:p14="http://schemas.microsoft.com/office/powerpoint/2010/main" val="419631001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Chart">
    <p:bg>
      <p:bgPr>
        <a:solidFill>
          <a:srgbClr val="FFFFFF"/>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C33D1780-CF14-3479-B4FE-FE6AC32544B1}"/>
              </a:ext>
              <a:ext uri="{C183D7F6-B498-43B3-948B-1728B52AA6E4}">
                <adec:decorative xmlns:adec="http://schemas.microsoft.com/office/drawing/2017/decorative" val="1"/>
              </a:ext>
            </a:extLst>
          </p:cNvPr>
          <p:cNvSpPr>
            <a:spLocks noGrp="1"/>
          </p:cNvSpPr>
          <p:nvPr>
            <p:ph type="body" sz="quarter" idx="11" hasCustomPrompt="1"/>
          </p:nvPr>
        </p:nvSpPr>
        <p:spPr>
          <a:xfrm>
            <a:off x="381000" y="1748338"/>
            <a:ext cx="387350" cy="387350"/>
          </a:xfrm>
          <a:custGeom>
            <a:avLst/>
            <a:gdLst>
              <a:gd name="connsiteX0" fmla="*/ 364332 w 728664"/>
              <a:gd name="connsiteY0" fmla="*/ 0 h 728664"/>
              <a:gd name="connsiteX1" fmla="*/ 728664 w 728664"/>
              <a:gd name="connsiteY1" fmla="*/ 364332 h 728664"/>
              <a:gd name="connsiteX2" fmla="*/ 364332 w 728664"/>
              <a:gd name="connsiteY2" fmla="*/ 728664 h 728664"/>
              <a:gd name="connsiteX3" fmla="*/ 0 w 728664"/>
              <a:gd name="connsiteY3" fmla="*/ 364332 h 728664"/>
              <a:gd name="connsiteX4" fmla="*/ 364332 w 728664"/>
              <a:gd name="connsiteY4" fmla="*/ 0 h 72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4" h="728664">
                <a:moveTo>
                  <a:pt x="364332" y="0"/>
                </a:moveTo>
                <a:cubicBezTo>
                  <a:pt x="565547" y="0"/>
                  <a:pt x="728664" y="163117"/>
                  <a:pt x="728664" y="364332"/>
                </a:cubicBezTo>
                <a:cubicBezTo>
                  <a:pt x="728664" y="565547"/>
                  <a:pt x="565547" y="728664"/>
                  <a:pt x="364332" y="728664"/>
                </a:cubicBezTo>
                <a:cubicBezTo>
                  <a:pt x="163117" y="728664"/>
                  <a:pt x="0" y="565547"/>
                  <a:pt x="0" y="364332"/>
                </a:cubicBezTo>
                <a:cubicBezTo>
                  <a:pt x="0" y="163117"/>
                  <a:pt x="163117" y="0"/>
                  <a:pt x="364332" y="0"/>
                </a:cubicBezTo>
                <a:close/>
              </a:path>
            </a:pathLst>
          </a:custGeom>
          <a:solidFill>
            <a:schemeClr val="accent1"/>
          </a:solidFill>
        </p:spPr>
        <p:txBody>
          <a:bodyPr wrap="square">
            <a:noAutofit/>
          </a:bodyPr>
          <a:lstStyle>
            <a:lvl1pPr>
              <a:defRPr>
                <a:solidFill>
                  <a:schemeClr val="tx2">
                    <a:alpha val="0"/>
                  </a:schemeClr>
                </a:solidFill>
              </a:defRPr>
            </a:lvl1pPr>
            <a:lvl5pPr>
              <a:defRPr/>
            </a:lvl5pPr>
          </a:lstStyle>
          <a:p>
            <a:pPr lvl="0"/>
            <a:r>
              <a:rPr lang="fr-FR" dirty="0"/>
              <a:t>'</a:t>
            </a:r>
          </a:p>
        </p:txBody>
      </p:sp>
      <p:sp>
        <p:nvSpPr>
          <p:cNvPr id="4" name="Title 3">
            <a:extLst>
              <a:ext uri="{FF2B5EF4-FFF2-40B4-BE49-F238E27FC236}">
                <a16:creationId xmlns:a16="http://schemas.microsoft.com/office/drawing/2014/main" id="{420B8556-D223-3D8F-787C-2571FE181C2C}"/>
              </a:ext>
            </a:extLst>
          </p:cNvPr>
          <p:cNvSpPr>
            <a:spLocks noGrp="1"/>
          </p:cNvSpPr>
          <p:nvPr>
            <p:ph type="title"/>
          </p:nvPr>
        </p:nvSpPr>
        <p:spPr>
          <a:xfrm>
            <a:off x="897845" y="1279232"/>
            <a:ext cx="4697186" cy="1325563"/>
          </a:xfrm>
        </p:spPr>
        <p:txBody>
          <a:bodyPr anchor="ctr"/>
          <a:lstStyle>
            <a:lvl1pPr>
              <a:defRPr lang="fr-FR" sz="5400" kern="1200" spc="-20" dirty="0">
                <a:solidFill>
                  <a:schemeClr val="bg2"/>
                </a:solidFill>
                <a:latin typeface="+mj-lt"/>
                <a:ea typeface="+mn-ea"/>
                <a:cs typeface="+mn-cs"/>
              </a:defRPr>
            </a:lvl1pPr>
          </a:lstStyle>
          <a:p>
            <a:pPr marL="0" lvl="0" indent="0" algn="l" defTabSz="914400" rtl="0" eaLnBrk="1" latinLnBrk="0" hangingPunct="1">
              <a:lnSpc>
                <a:spcPct val="90000"/>
              </a:lnSpc>
              <a:spcBef>
                <a:spcPts val="0"/>
              </a:spcBef>
              <a:spcAft>
                <a:spcPts val="1200"/>
              </a:spcAft>
              <a:buFont typeface="Marianne" panose="02000000000000000000" pitchFamily="2" charset="0"/>
              <a:buNone/>
            </a:pPr>
            <a:r>
              <a:rPr lang="en-US" dirty="0"/>
              <a:t>Click to edit</a:t>
            </a:r>
            <a:endParaRPr lang="fr-FR" dirty="0"/>
          </a:p>
        </p:txBody>
      </p:sp>
      <p:sp>
        <p:nvSpPr>
          <p:cNvPr id="11" name="Text Placeholder 9">
            <a:extLst>
              <a:ext uri="{FF2B5EF4-FFF2-40B4-BE49-F238E27FC236}">
                <a16:creationId xmlns:a16="http://schemas.microsoft.com/office/drawing/2014/main" id="{9EF1A2DC-F24C-C692-E909-64EAACD1B2ED}"/>
              </a:ext>
            </a:extLst>
          </p:cNvPr>
          <p:cNvSpPr>
            <a:spLocks noGrp="1"/>
          </p:cNvSpPr>
          <p:nvPr>
            <p:ph type="body" sz="quarter" idx="24"/>
          </p:nvPr>
        </p:nvSpPr>
        <p:spPr>
          <a:xfrm>
            <a:off x="898525" y="2768599"/>
            <a:ext cx="4695825" cy="25130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7" name="Text Placeholder 6">
            <a:extLst>
              <a:ext uri="{FF2B5EF4-FFF2-40B4-BE49-F238E27FC236}">
                <a16:creationId xmlns:a16="http://schemas.microsoft.com/office/drawing/2014/main" id="{7CFEB89C-3196-997C-32D8-873CDD991C68}"/>
              </a:ext>
            </a:extLst>
          </p:cNvPr>
          <p:cNvSpPr>
            <a:spLocks noGrp="1"/>
          </p:cNvSpPr>
          <p:nvPr>
            <p:ph type="body" sz="quarter" idx="23" hasCustomPrompt="1"/>
          </p:nvPr>
        </p:nvSpPr>
        <p:spPr>
          <a:xfrm>
            <a:off x="6203949" y="1589088"/>
            <a:ext cx="2448599" cy="712787"/>
          </a:xfrm>
        </p:spPr>
        <p:txBody>
          <a:bodyPr anchor="ctr"/>
          <a:lstStyle>
            <a:lvl1pPr algn="r">
              <a:defRPr sz="1200">
                <a:solidFill>
                  <a:schemeClr val="bg1">
                    <a:lumMod val="75000"/>
                  </a:schemeClr>
                </a:solidFill>
              </a:defRPr>
            </a:lvl1pPr>
            <a:lvl2pPr>
              <a:defRPr sz="1400">
                <a:solidFill>
                  <a:schemeClr val="bg1">
                    <a:lumMod val="75000"/>
                  </a:schemeClr>
                </a:solidFill>
              </a:defRPr>
            </a:lvl2pPr>
            <a:lvl3pPr>
              <a:defRPr sz="1200">
                <a:solidFill>
                  <a:schemeClr val="bg1">
                    <a:lumMod val="75000"/>
                  </a:schemeClr>
                </a:solidFill>
              </a:defRPr>
            </a:lvl3pPr>
            <a:lvl4pPr>
              <a:defRPr sz="1100">
                <a:solidFill>
                  <a:schemeClr val="bg1">
                    <a:lumMod val="75000"/>
                  </a:schemeClr>
                </a:solidFill>
              </a:defRPr>
            </a:lvl4pPr>
            <a:lvl5pPr>
              <a:defRPr sz="1100">
                <a:solidFill>
                  <a:schemeClr val="bg1">
                    <a:lumMod val="75000"/>
                  </a:schemeClr>
                </a:solidFill>
              </a:defRPr>
            </a:lvl5pPr>
          </a:lstStyle>
          <a:p>
            <a:pPr lvl="0"/>
            <a:r>
              <a:rPr lang="en-US" dirty="0" err="1"/>
              <a:t>Légende</a:t>
            </a:r>
            <a:endParaRPr lang="fr-FR" dirty="0"/>
          </a:p>
        </p:txBody>
      </p:sp>
      <p:sp>
        <p:nvSpPr>
          <p:cNvPr id="17" name="Chart Placeholder 16">
            <a:extLst>
              <a:ext uri="{FF2B5EF4-FFF2-40B4-BE49-F238E27FC236}">
                <a16:creationId xmlns:a16="http://schemas.microsoft.com/office/drawing/2014/main" id="{0CC9EDCF-AD58-FDCC-321C-17C24484F42C}"/>
              </a:ext>
            </a:extLst>
          </p:cNvPr>
          <p:cNvSpPr>
            <a:spLocks noGrp="1"/>
          </p:cNvSpPr>
          <p:nvPr>
            <p:ph type="chart" sz="quarter" idx="20"/>
          </p:nvPr>
        </p:nvSpPr>
        <p:spPr>
          <a:xfrm>
            <a:off x="6203949" y="2501900"/>
            <a:ext cx="5437188" cy="2779713"/>
          </a:xfrm>
        </p:spPr>
        <p:txBody>
          <a:bodyPr anchor="ctr"/>
          <a:lstStyle>
            <a:lvl1pPr algn="ctr">
              <a:defRPr/>
            </a:lvl1pPr>
          </a:lstStyle>
          <a:p>
            <a:endParaRPr lang="fr-FR"/>
          </a:p>
        </p:txBody>
      </p:sp>
      <p:sp>
        <p:nvSpPr>
          <p:cNvPr id="21" name="Text Placeholder 20">
            <a:extLst>
              <a:ext uri="{FF2B5EF4-FFF2-40B4-BE49-F238E27FC236}">
                <a16:creationId xmlns:a16="http://schemas.microsoft.com/office/drawing/2014/main" id="{17DD9531-BEB9-A091-6FE5-BE1B6AD609CC}"/>
              </a:ext>
              <a:ext uri="{C183D7F6-B498-43B3-948B-1728B52AA6E4}">
                <adec:decorative xmlns:adec="http://schemas.microsoft.com/office/drawing/2017/decorative" val="1"/>
              </a:ext>
            </a:extLst>
          </p:cNvPr>
          <p:cNvSpPr>
            <a:spLocks noGrp="1"/>
          </p:cNvSpPr>
          <p:nvPr>
            <p:ph type="body" sz="quarter" idx="21" hasCustomPrompt="1"/>
          </p:nvPr>
        </p:nvSpPr>
        <p:spPr>
          <a:xfrm>
            <a:off x="8906669" y="1503362"/>
            <a:ext cx="0" cy="1800000"/>
          </a:xfrm>
          <a:prstGeom prst="rect">
            <a:avLst/>
          </a:prstGeom>
          <a:noFill/>
          <a:ln w="12700">
            <a:solidFill>
              <a:schemeClr val="tx2"/>
            </a:solidFill>
          </a:ln>
        </p:spPr>
        <p:txBody>
          <a:bodyPr wrap="square">
            <a:noAutofit/>
          </a:bodyPr>
          <a:lstStyle>
            <a:lvl1pPr>
              <a:defRPr>
                <a:solidFill>
                  <a:schemeClr val="tx2">
                    <a:alpha val="0"/>
                  </a:schemeClr>
                </a:solidFill>
              </a:defRPr>
            </a:lvl1pPr>
            <a:lvl5pPr>
              <a:defRPr/>
            </a:lvl5pPr>
          </a:lstStyle>
          <a:p>
            <a:pPr lvl="0"/>
            <a:r>
              <a:rPr lang="fr-FR" dirty="0"/>
              <a:t>'</a:t>
            </a:r>
          </a:p>
        </p:txBody>
      </p:sp>
      <p:sp>
        <p:nvSpPr>
          <p:cNvPr id="23" name="Text Placeholder 14">
            <a:extLst>
              <a:ext uri="{FF2B5EF4-FFF2-40B4-BE49-F238E27FC236}">
                <a16:creationId xmlns:a16="http://schemas.microsoft.com/office/drawing/2014/main" id="{FD33963E-9E4F-B88A-245F-9EDDDDE10407}"/>
              </a:ext>
            </a:extLst>
          </p:cNvPr>
          <p:cNvSpPr>
            <a:spLocks noGrp="1"/>
          </p:cNvSpPr>
          <p:nvPr>
            <p:ph type="body" sz="quarter" idx="22" hasCustomPrompt="1"/>
          </p:nvPr>
        </p:nvSpPr>
        <p:spPr>
          <a:xfrm>
            <a:off x="8999538" y="1503363"/>
            <a:ext cx="2294611" cy="1316038"/>
          </a:xfrm>
        </p:spPr>
        <p:txBody>
          <a:bodyPr anchor="t"/>
          <a:lstStyle>
            <a:lvl1pPr>
              <a:defRPr sz="4800">
                <a:latin typeface="Marianne Medium" panose="02000000000000000000" pitchFamily="2" charset="0"/>
              </a:defRPr>
            </a:lvl1pPr>
            <a:lvl2pPr>
              <a:defRPr sz="1200">
                <a:solidFill>
                  <a:schemeClr val="bg2"/>
                </a:solidFill>
                <a:latin typeface="Marianne Medium" panose="02000000000000000000" pitchFamily="2" charset="0"/>
              </a:defRPr>
            </a:lvl2pPr>
            <a:lvl3pPr>
              <a:defRPr sz="1200">
                <a:solidFill>
                  <a:schemeClr val="bg2"/>
                </a:solidFill>
                <a:latin typeface="Marianne Medium" panose="02000000000000000000" pitchFamily="2" charset="0"/>
              </a:defRPr>
            </a:lvl3pPr>
            <a:lvl4pPr>
              <a:defRPr sz="1200">
                <a:solidFill>
                  <a:schemeClr val="bg2"/>
                </a:solidFill>
                <a:latin typeface="Marianne Medium" panose="02000000000000000000" pitchFamily="2" charset="0"/>
              </a:defRPr>
            </a:lvl4pPr>
            <a:lvl5pPr>
              <a:defRPr sz="1200">
                <a:solidFill>
                  <a:schemeClr val="bg2"/>
                </a:solidFill>
                <a:latin typeface="Marianne Medium" panose="02000000000000000000" pitchFamily="2" charset="0"/>
              </a:defRPr>
            </a:lvl5pPr>
            <a:lvl6pPr>
              <a:defRPr sz="1200">
                <a:solidFill>
                  <a:schemeClr val="bg2"/>
                </a:solidFill>
                <a:latin typeface="Marianne Medium" panose="02000000000000000000" pitchFamily="2" charset="0"/>
              </a:defRPr>
            </a:lvl6pPr>
            <a:lvl7pPr>
              <a:defRPr sz="1200">
                <a:solidFill>
                  <a:schemeClr val="bg2"/>
                </a:solidFill>
                <a:latin typeface="Marianne Medium" panose="02000000000000000000" pitchFamily="2" charset="0"/>
              </a:defRPr>
            </a:lvl7pPr>
            <a:lvl8pPr>
              <a:defRPr sz="1200">
                <a:solidFill>
                  <a:schemeClr val="bg2"/>
                </a:solidFill>
                <a:latin typeface="Marianne Medium" panose="02000000000000000000" pitchFamily="2" charset="0"/>
              </a:defRPr>
            </a:lvl8pPr>
            <a:lvl9pPr>
              <a:defRPr sz="1200">
                <a:solidFill>
                  <a:schemeClr val="bg2"/>
                </a:solidFill>
                <a:latin typeface="Marianne Medium" panose="02000000000000000000" pitchFamily="2" charset="0"/>
              </a:defRPr>
            </a:lvl9pPr>
          </a:lstStyle>
          <a:p>
            <a:pPr lvl="0"/>
            <a:r>
              <a:rPr lang="en-US" dirty="0"/>
              <a:t>00</a:t>
            </a:r>
          </a:p>
          <a:p>
            <a:pPr lvl="1"/>
            <a:r>
              <a:rPr lang="en-US" dirty="0"/>
              <a:t>Second level</a:t>
            </a:r>
          </a:p>
        </p:txBody>
      </p:sp>
      <p:sp>
        <p:nvSpPr>
          <p:cNvPr id="3" name="Footer Placeholder 1" descr="Titre de la diapositive">
            <a:extLst>
              <a:ext uri="{FF2B5EF4-FFF2-40B4-BE49-F238E27FC236}">
                <a16:creationId xmlns:a16="http://schemas.microsoft.com/office/drawing/2014/main" id="{5C269AD7-3664-F69A-3EC2-0A7C60195920}"/>
              </a:ext>
            </a:extLst>
          </p:cNvPr>
          <p:cNvSpPr>
            <a:spLocks noGrp="1"/>
          </p:cNvSpPr>
          <p:nvPr>
            <p:ph type="ftr" sz="quarter" idx="10"/>
          </p:nvPr>
        </p:nvSpPr>
        <p:spPr>
          <a:xfrm>
            <a:off x="571758" y="6311001"/>
            <a:ext cx="1856549" cy="235134"/>
          </a:xfrm>
        </p:spPr>
        <p:txBody>
          <a:bodyPr/>
          <a:lstStyle>
            <a:lvl1pPr>
              <a:defRPr>
                <a:solidFill>
                  <a:schemeClr val="bg2"/>
                </a:solidFill>
              </a:defRPr>
            </a:lvl1pPr>
          </a:lstStyle>
          <a:p>
            <a:endParaRPr lang="fr-FR" dirty="0"/>
          </a:p>
        </p:txBody>
      </p:sp>
      <p:pic>
        <p:nvPicPr>
          <p:cNvPr id="2" name="Graphic 1">
            <a:extLst>
              <a:ext uri="{FF2B5EF4-FFF2-40B4-BE49-F238E27FC236}">
                <a16:creationId xmlns:a16="http://schemas.microsoft.com/office/drawing/2014/main" id="{0EB5FEEF-61D4-E391-E8FC-87AA0A1765B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0332" y="6180224"/>
            <a:ext cx="896649" cy="444679"/>
          </a:xfrm>
          <a:prstGeom prst="rect">
            <a:avLst/>
          </a:prstGeom>
        </p:spPr>
      </p:pic>
    </p:spTree>
    <p:extLst>
      <p:ext uri="{BB962C8B-B14F-4D97-AF65-F5344CB8AC3E}">
        <p14:creationId xmlns:p14="http://schemas.microsoft.com/office/powerpoint/2010/main" val="18251077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Content+Chart">
    <p:bg>
      <p:bgPr>
        <a:solidFill>
          <a:srgbClr val="FFFFFF"/>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C33D1780-CF14-3479-B4FE-FE6AC32544B1}"/>
              </a:ext>
              <a:ext uri="{C183D7F6-B498-43B3-948B-1728B52AA6E4}">
                <adec:decorative xmlns:adec="http://schemas.microsoft.com/office/drawing/2017/decorative" val="1"/>
              </a:ext>
            </a:extLst>
          </p:cNvPr>
          <p:cNvSpPr>
            <a:spLocks noGrp="1"/>
          </p:cNvSpPr>
          <p:nvPr>
            <p:ph type="body" sz="quarter" idx="11" hasCustomPrompt="1"/>
          </p:nvPr>
        </p:nvSpPr>
        <p:spPr>
          <a:xfrm>
            <a:off x="381000" y="849178"/>
            <a:ext cx="387350" cy="387350"/>
          </a:xfrm>
          <a:custGeom>
            <a:avLst/>
            <a:gdLst>
              <a:gd name="connsiteX0" fmla="*/ 364332 w 728664"/>
              <a:gd name="connsiteY0" fmla="*/ 0 h 728664"/>
              <a:gd name="connsiteX1" fmla="*/ 728664 w 728664"/>
              <a:gd name="connsiteY1" fmla="*/ 364332 h 728664"/>
              <a:gd name="connsiteX2" fmla="*/ 364332 w 728664"/>
              <a:gd name="connsiteY2" fmla="*/ 728664 h 728664"/>
              <a:gd name="connsiteX3" fmla="*/ 0 w 728664"/>
              <a:gd name="connsiteY3" fmla="*/ 364332 h 728664"/>
              <a:gd name="connsiteX4" fmla="*/ 364332 w 728664"/>
              <a:gd name="connsiteY4" fmla="*/ 0 h 72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4" h="728664">
                <a:moveTo>
                  <a:pt x="364332" y="0"/>
                </a:moveTo>
                <a:cubicBezTo>
                  <a:pt x="565547" y="0"/>
                  <a:pt x="728664" y="163117"/>
                  <a:pt x="728664" y="364332"/>
                </a:cubicBezTo>
                <a:cubicBezTo>
                  <a:pt x="728664" y="565547"/>
                  <a:pt x="565547" y="728664"/>
                  <a:pt x="364332" y="728664"/>
                </a:cubicBezTo>
                <a:cubicBezTo>
                  <a:pt x="163117" y="728664"/>
                  <a:pt x="0" y="565547"/>
                  <a:pt x="0" y="364332"/>
                </a:cubicBezTo>
                <a:cubicBezTo>
                  <a:pt x="0" y="163117"/>
                  <a:pt x="163117" y="0"/>
                  <a:pt x="364332" y="0"/>
                </a:cubicBezTo>
                <a:close/>
              </a:path>
            </a:pathLst>
          </a:custGeom>
          <a:solidFill>
            <a:schemeClr val="accent6"/>
          </a:solidFill>
        </p:spPr>
        <p:txBody>
          <a:bodyPr vert="horz" wrap="square" lIns="0" tIns="0" rIns="0" bIns="0" rtlCol="0">
            <a:noAutofit/>
          </a:bodyPr>
          <a:lstStyle>
            <a:lvl1pPr>
              <a:defRPr lang="fr-FR" dirty="0">
                <a:solidFill>
                  <a:schemeClr val="tx2">
                    <a:alpha val="0"/>
                  </a:schemeClr>
                </a:solidFill>
              </a:defRPr>
            </a:lvl1pPr>
          </a:lstStyle>
          <a:p>
            <a:pPr lvl="0"/>
            <a:r>
              <a:rPr lang="fr-FR" dirty="0"/>
              <a:t>'</a:t>
            </a:r>
          </a:p>
        </p:txBody>
      </p:sp>
      <p:sp>
        <p:nvSpPr>
          <p:cNvPr id="6" name="Title 3">
            <a:extLst>
              <a:ext uri="{FF2B5EF4-FFF2-40B4-BE49-F238E27FC236}">
                <a16:creationId xmlns:a16="http://schemas.microsoft.com/office/drawing/2014/main" id="{CB183AF7-879A-2AFA-21DC-289DBC689597}"/>
              </a:ext>
            </a:extLst>
          </p:cNvPr>
          <p:cNvSpPr>
            <a:spLocks noGrp="1"/>
          </p:cNvSpPr>
          <p:nvPr>
            <p:ph type="title"/>
          </p:nvPr>
        </p:nvSpPr>
        <p:spPr>
          <a:xfrm>
            <a:off x="897845" y="380072"/>
            <a:ext cx="4697186" cy="1325563"/>
          </a:xfrm>
        </p:spPr>
        <p:txBody>
          <a:bodyPr anchor="ctr"/>
          <a:lstStyle>
            <a:lvl1pPr>
              <a:defRPr lang="fr-FR" sz="5400" kern="1200" spc="-20" dirty="0">
                <a:solidFill>
                  <a:schemeClr val="bg2"/>
                </a:solidFill>
                <a:latin typeface="+mj-lt"/>
                <a:ea typeface="+mn-ea"/>
                <a:cs typeface="+mn-cs"/>
              </a:defRPr>
            </a:lvl1pPr>
          </a:lstStyle>
          <a:p>
            <a:pPr marL="0" lvl="0" indent="0" algn="l" defTabSz="914400" rtl="0" eaLnBrk="1" latinLnBrk="0" hangingPunct="1">
              <a:lnSpc>
                <a:spcPct val="90000"/>
              </a:lnSpc>
              <a:spcBef>
                <a:spcPts val="0"/>
              </a:spcBef>
              <a:spcAft>
                <a:spcPts val="1200"/>
              </a:spcAft>
              <a:buFont typeface="Marianne" panose="02000000000000000000" pitchFamily="2" charset="0"/>
              <a:buNone/>
            </a:pPr>
            <a:r>
              <a:rPr lang="en-US" dirty="0"/>
              <a:t>Click to edit</a:t>
            </a:r>
            <a:endParaRPr lang="fr-FR" dirty="0"/>
          </a:p>
        </p:txBody>
      </p:sp>
      <p:sp>
        <p:nvSpPr>
          <p:cNvPr id="7" name="Text Placeholder 9">
            <a:extLst>
              <a:ext uri="{FF2B5EF4-FFF2-40B4-BE49-F238E27FC236}">
                <a16:creationId xmlns:a16="http://schemas.microsoft.com/office/drawing/2014/main" id="{CD706AA7-5A5B-17DB-0FE9-28DF9E7E86E2}"/>
              </a:ext>
            </a:extLst>
          </p:cNvPr>
          <p:cNvSpPr>
            <a:spLocks noGrp="1"/>
          </p:cNvSpPr>
          <p:nvPr>
            <p:ph type="body" sz="quarter" idx="24"/>
          </p:nvPr>
        </p:nvSpPr>
        <p:spPr>
          <a:xfrm>
            <a:off x="898525" y="1869439"/>
            <a:ext cx="4695825" cy="3947159"/>
          </a:xfrm>
        </p:spPr>
        <p:txBody>
          <a:bodyPr/>
          <a:lstStyle>
            <a:lvl2pPr>
              <a:defRPr lang="en-US" sz="2400" kern="1200" spc="-20" dirty="0">
                <a:solidFill>
                  <a:schemeClr val="accent6"/>
                </a:solidFill>
                <a:latin typeface="+mn-lt"/>
                <a:ea typeface="+mn-ea"/>
                <a:cs typeface="+mn-cs"/>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Picture Placeholder 3">
            <a:extLst>
              <a:ext uri="{FF2B5EF4-FFF2-40B4-BE49-F238E27FC236}">
                <a16:creationId xmlns:a16="http://schemas.microsoft.com/office/drawing/2014/main" id="{E03875C6-8834-F3EC-0C6F-03493468ACBC}"/>
              </a:ext>
            </a:extLst>
          </p:cNvPr>
          <p:cNvSpPr>
            <a:spLocks noGrp="1"/>
          </p:cNvSpPr>
          <p:nvPr>
            <p:ph type="pic" sz="quarter" idx="41"/>
          </p:nvPr>
        </p:nvSpPr>
        <p:spPr>
          <a:xfrm>
            <a:off x="6203950" y="0"/>
            <a:ext cx="5988048" cy="5816599"/>
          </a:xfrm>
          <a:custGeom>
            <a:avLst/>
            <a:gdLst>
              <a:gd name="connsiteX0" fmla="*/ 977798 w 5988048"/>
              <a:gd name="connsiteY0" fmla="*/ 0 h 5816599"/>
              <a:gd name="connsiteX1" fmla="*/ 5988048 w 5988048"/>
              <a:gd name="connsiteY1" fmla="*/ 0 h 5816599"/>
              <a:gd name="connsiteX2" fmla="*/ 5988048 w 5988048"/>
              <a:gd name="connsiteY2" fmla="*/ 5317928 h 5816599"/>
              <a:gd name="connsiteX3" fmla="*/ 5954698 w 5988048"/>
              <a:gd name="connsiteY3" fmla="*/ 5349988 h 5816599"/>
              <a:gd name="connsiteX4" fmla="*/ 5129858 w 5988048"/>
              <a:gd name="connsiteY4" fmla="*/ 5725478 h 5816599"/>
              <a:gd name="connsiteX5" fmla="*/ 4132887 w 5988048"/>
              <a:gd name="connsiteY5" fmla="*/ 5810952 h 5816599"/>
              <a:gd name="connsiteX6" fmla="*/ 3800853 w 5988048"/>
              <a:gd name="connsiteY6" fmla="*/ 5816599 h 5816599"/>
              <a:gd name="connsiteX7" fmla="*/ 3800789 w 5988048"/>
              <a:gd name="connsiteY7" fmla="*/ 5816599 h 5816599"/>
              <a:gd name="connsiteX8" fmla="*/ 3468755 w 5988048"/>
              <a:gd name="connsiteY8" fmla="*/ 5811044 h 5816599"/>
              <a:gd name="connsiteX9" fmla="*/ 2471784 w 5988048"/>
              <a:gd name="connsiteY9" fmla="*/ 5725478 h 5816599"/>
              <a:gd name="connsiteX10" fmla="*/ 1435926 w 5988048"/>
              <a:gd name="connsiteY10" fmla="*/ 5126243 h 5816599"/>
              <a:gd name="connsiteX11" fmla="*/ 116628 w 5988048"/>
              <a:gd name="connsiteY11" fmla="*/ 2836109 h 5816599"/>
              <a:gd name="connsiteX12" fmla="*/ 116628 w 5988048"/>
              <a:gd name="connsiteY12" fmla="*/ 1641437 h 5816599"/>
              <a:gd name="connsiteX13" fmla="*/ 784436 w 5988048"/>
              <a:gd name="connsiteY13" fmla="*/ 304505 h 581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88048" h="5816599">
                <a:moveTo>
                  <a:pt x="977798" y="0"/>
                </a:moveTo>
                <a:lnTo>
                  <a:pt x="5988048" y="0"/>
                </a:lnTo>
                <a:lnTo>
                  <a:pt x="5988048" y="5317928"/>
                </a:lnTo>
                <a:lnTo>
                  <a:pt x="5954698" y="5349988"/>
                </a:lnTo>
                <a:cubicBezTo>
                  <a:pt x="5723856" y="5551247"/>
                  <a:pt x="5437398" y="5682887"/>
                  <a:pt x="5129858" y="5725478"/>
                </a:cubicBezTo>
                <a:cubicBezTo>
                  <a:pt x="4797928" y="5771286"/>
                  <a:pt x="4465164" y="5799638"/>
                  <a:pt x="4132887" y="5810952"/>
                </a:cubicBezTo>
                <a:lnTo>
                  <a:pt x="3800853" y="5816599"/>
                </a:lnTo>
                <a:lnTo>
                  <a:pt x="3800789" y="5816599"/>
                </a:lnTo>
                <a:lnTo>
                  <a:pt x="3468755" y="5811044"/>
                </a:lnTo>
                <a:cubicBezTo>
                  <a:pt x="3136478" y="5799793"/>
                  <a:pt x="2803713" y="5771410"/>
                  <a:pt x="2471784" y="5725478"/>
                </a:cubicBezTo>
                <a:cubicBezTo>
                  <a:pt x="2061897" y="5668690"/>
                  <a:pt x="1689320" y="5453593"/>
                  <a:pt x="1435926" y="5126243"/>
                </a:cubicBezTo>
                <a:cubicBezTo>
                  <a:pt x="898269" y="4431593"/>
                  <a:pt x="452231" y="3661997"/>
                  <a:pt x="116628" y="2836109"/>
                </a:cubicBezTo>
                <a:cubicBezTo>
                  <a:pt x="-38876" y="2453292"/>
                  <a:pt x="-38876" y="2024254"/>
                  <a:pt x="116628" y="1641437"/>
                </a:cubicBezTo>
                <a:cubicBezTo>
                  <a:pt x="305404" y="1176875"/>
                  <a:pt x="529124" y="730125"/>
                  <a:pt x="784436" y="304505"/>
                </a:cubicBez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ctr">
            <a:noAutofit/>
          </a:bodyPr>
          <a:lstStyle>
            <a:lvl1pPr algn="ctr">
              <a:defRPr lang="fr-FR" sz="1800">
                <a:solidFill>
                  <a:schemeClr val="bg1"/>
                </a:solidFill>
              </a:defRPr>
            </a:lvl1pPr>
          </a:lstStyle>
          <a:p>
            <a:pPr lvl="0" algn="ctr"/>
            <a:endParaRPr lang="fr-FR" dirty="0"/>
          </a:p>
        </p:txBody>
      </p:sp>
      <p:sp>
        <p:nvSpPr>
          <p:cNvPr id="2" name="Footer Placeholder 1" descr="Titre de la diapositive">
            <a:extLst>
              <a:ext uri="{FF2B5EF4-FFF2-40B4-BE49-F238E27FC236}">
                <a16:creationId xmlns:a16="http://schemas.microsoft.com/office/drawing/2014/main" id="{8504B1BE-656C-15EC-C1A8-C1092462569B}"/>
              </a:ext>
            </a:extLst>
          </p:cNvPr>
          <p:cNvSpPr>
            <a:spLocks noGrp="1"/>
          </p:cNvSpPr>
          <p:nvPr>
            <p:ph type="ftr" sz="quarter" idx="10"/>
          </p:nvPr>
        </p:nvSpPr>
        <p:spPr>
          <a:xfrm>
            <a:off x="571758" y="6311001"/>
            <a:ext cx="1856549" cy="235134"/>
          </a:xfrm>
        </p:spPr>
        <p:txBody>
          <a:bodyPr/>
          <a:lstStyle>
            <a:lvl1pPr>
              <a:defRPr>
                <a:solidFill>
                  <a:schemeClr val="bg2"/>
                </a:solidFill>
              </a:defRPr>
            </a:lvl1pPr>
          </a:lstStyle>
          <a:p>
            <a:endParaRPr lang="fr-FR" dirty="0"/>
          </a:p>
        </p:txBody>
      </p:sp>
      <p:pic>
        <p:nvPicPr>
          <p:cNvPr id="5" name="Graphic 4">
            <a:extLst>
              <a:ext uri="{FF2B5EF4-FFF2-40B4-BE49-F238E27FC236}">
                <a16:creationId xmlns:a16="http://schemas.microsoft.com/office/drawing/2014/main" id="{091FA749-0AB6-BAA9-E7E8-FE1C86D77DD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0332" y="6180224"/>
            <a:ext cx="896649" cy="444679"/>
          </a:xfrm>
          <a:prstGeom prst="rect">
            <a:avLst/>
          </a:prstGeom>
        </p:spPr>
      </p:pic>
    </p:spTree>
    <p:extLst>
      <p:ext uri="{BB962C8B-B14F-4D97-AF65-F5344CB8AC3E}">
        <p14:creationId xmlns:p14="http://schemas.microsoft.com/office/powerpoint/2010/main" val="151020719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_Content+Chart">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34EF12B4-AA43-4053-A66C-946FE6834488}"/>
              </a:ext>
            </a:extLst>
          </p:cNvPr>
          <p:cNvSpPr>
            <a:spLocks noGrp="1"/>
          </p:cNvSpPr>
          <p:nvPr>
            <p:ph type="title" hasCustomPrompt="1"/>
          </p:nvPr>
        </p:nvSpPr>
        <p:spPr>
          <a:xfrm>
            <a:off x="907256" y="574675"/>
            <a:ext cx="5079208" cy="1463935"/>
          </a:xfrm>
        </p:spPr>
        <p:txBody>
          <a:bodyPr anchor="t"/>
          <a:lstStyle>
            <a:lvl1pPr>
              <a:defRPr sz="5400" spc="-20">
                <a:solidFill>
                  <a:schemeClr val="bg2"/>
                </a:solidFill>
              </a:defRPr>
            </a:lvl1pPr>
          </a:lstStyle>
          <a:p>
            <a:r>
              <a:rPr lang="en-US" dirty="0"/>
              <a:t>Click to edit title</a:t>
            </a:r>
            <a:endParaRPr lang="fr-FR" dirty="0"/>
          </a:p>
        </p:txBody>
      </p:sp>
      <p:sp>
        <p:nvSpPr>
          <p:cNvPr id="2" name="Text Placeholder 14">
            <a:extLst>
              <a:ext uri="{FF2B5EF4-FFF2-40B4-BE49-F238E27FC236}">
                <a16:creationId xmlns:a16="http://schemas.microsoft.com/office/drawing/2014/main" id="{9DF51427-88DB-D49F-5F03-7036FB8CA384}"/>
              </a:ext>
            </a:extLst>
          </p:cNvPr>
          <p:cNvSpPr>
            <a:spLocks noGrp="1"/>
          </p:cNvSpPr>
          <p:nvPr>
            <p:ph type="body" sz="quarter" idx="42"/>
          </p:nvPr>
        </p:nvSpPr>
        <p:spPr>
          <a:xfrm>
            <a:off x="6203950" y="574675"/>
            <a:ext cx="5437188" cy="1463935"/>
          </a:xfrm>
        </p:spPr>
        <p:txBody>
          <a:bodyPr anchor="t"/>
          <a:lstStyle>
            <a:lvl1pPr>
              <a:lnSpc>
                <a:spcPct val="90000"/>
              </a:lnSpc>
              <a:spcAft>
                <a:spcPts val="0"/>
              </a:spcAft>
              <a:defRPr sz="2000" b="1">
                <a:solidFill>
                  <a:schemeClr val="bg2"/>
                </a:solidFill>
                <a:latin typeface="+mj-lt"/>
              </a:defRPr>
            </a:lvl1pPr>
            <a:lvl2pPr>
              <a:lnSpc>
                <a:spcPct val="90000"/>
              </a:lnSpc>
              <a:spcAft>
                <a:spcPts val="0"/>
              </a:spcAft>
              <a:defRPr sz="2000">
                <a:solidFill>
                  <a:schemeClr val="bg2"/>
                </a:solidFill>
                <a:latin typeface="+mj-lt"/>
              </a:defRPr>
            </a:lvl2pPr>
            <a:lvl3pPr>
              <a:lnSpc>
                <a:spcPct val="90000"/>
              </a:lnSpc>
              <a:spcAft>
                <a:spcPts val="0"/>
              </a:spcAft>
              <a:defRPr sz="2000">
                <a:solidFill>
                  <a:schemeClr val="bg2"/>
                </a:solidFill>
                <a:latin typeface="+mj-lt"/>
              </a:defRPr>
            </a:lvl3pPr>
            <a:lvl4pPr>
              <a:lnSpc>
                <a:spcPct val="90000"/>
              </a:lnSpc>
              <a:spcAft>
                <a:spcPts val="0"/>
              </a:spcAft>
              <a:defRPr sz="2000">
                <a:solidFill>
                  <a:schemeClr val="bg2"/>
                </a:solidFill>
                <a:latin typeface="+mj-lt"/>
              </a:defRPr>
            </a:lvl4pPr>
            <a:lvl5pPr>
              <a:lnSpc>
                <a:spcPct val="90000"/>
              </a:lnSpc>
              <a:spcAft>
                <a:spcPts val="0"/>
              </a:spcAft>
              <a:defRPr sz="2000">
                <a:solidFill>
                  <a:schemeClr val="bg2"/>
                </a:solidFill>
                <a:latin typeface="+mj-lt"/>
              </a:defRPr>
            </a:lvl5pPr>
            <a:lvl6pPr>
              <a:lnSpc>
                <a:spcPct val="90000"/>
              </a:lnSpc>
              <a:spcAft>
                <a:spcPts val="0"/>
              </a:spcAft>
              <a:defRPr sz="2000">
                <a:solidFill>
                  <a:schemeClr val="bg2"/>
                </a:solidFill>
                <a:latin typeface="+mj-lt"/>
              </a:defRPr>
            </a:lvl6pPr>
            <a:lvl7pPr>
              <a:lnSpc>
                <a:spcPct val="90000"/>
              </a:lnSpc>
              <a:spcAft>
                <a:spcPts val="0"/>
              </a:spcAft>
              <a:defRPr sz="2000">
                <a:solidFill>
                  <a:schemeClr val="bg2"/>
                </a:solidFill>
                <a:latin typeface="+mj-lt"/>
              </a:defRPr>
            </a:lvl7pPr>
            <a:lvl8pPr>
              <a:lnSpc>
                <a:spcPct val="90000"/>
              </a:lnSpc>
              <a:spcAft>
                <a:spcPts val="0"/>
              </a:spcAft>
              <a:defRPr sz="2000">
                <a:solidFill>
                  <a:schemeClr val="bg2"/>
                </a:solidFill>
                <a:latin typeface="+mj-lt"/>
              </a:defRPr>
            </a:lvl8pPr>
            <a:lvl9pPr>
              <a:lnSpc>
                <a:spcPct val="90000"/>
              </a:lnSpc>
              <a:spcAft>
                <a:spcPts val="0"/>
              </a:spcAft>
              <a:defRPr sz="2000">
                <a:solidFill>
                  <a:schemeClr val="bg2"/>
                </a:solidFill>
                <a:latin typeface="+mj-lt"/>
              </a:defRPr>
            </a:lvl9pPr>
          </a:lstStyle>
          <a:p>
            <a:pPr lvl="0"/>
            <a:r>
              <a:rPr lang="en-US" dirty="0"/>
              <a:t>Click to edit Master text styles</a:t>
            </a:r>
          </a:p>
        </p:txBody>
      </p:sp>
      <p:sp>
        <p:nvSpPr>
          <p:cNvPr id="33" name="Text Placeholder 14">
            <a:extLst>
              <a:ext uri="{FF2B5EF4-FFF2-40B4-BE49-F238E27FC236}">
                <a16:creationId xmlns:a16="http://schemas.microsoft.com/office/drawing/2014/main" id="{529BF562-98DD-315E-A97B-ECF8465E73E8}"/>
              </a:ext>
            </a:extLst>
          </p:cNvPr>
          <p:cNvSpPr>
            <a:spLocks noGrp="1"/>
          </p:cNvSpPr>
          <p:nvPr>
            <p:ph type="body" sz="quarter" idx="43"/>
          </p:nvPr>
        </p:nvSpPr>
        <p:spPr>
          <a:xfrm>
            <a:off x="839479" y="2420079"/>
            <a:ext cx="3292298" cy="3295782"/>
          </a:xfrm>
          <a:prstGeom prst="roundRect">
            <a:avLst/>
          </a:prstGeom>
          <a:solidFill>
            <a:schemeClr val="accent2">
              <a:lumMod val="40000"/>
              <a:lumOff val="60000"/>
            </a:schemeClr>
          </a:solidFill>
        </p:spPr>
        <p:txBody>
          <a:bodyPr lIns="360000" tIns="216000" rIns="180000" anchor="t"/>
          <a:lstStyle>
            <a:lvl1pPr>
              <a:lnSpc>
                <a:spcPct val="100000"/>
              </a:lnSpc>
              <a:spcAft>
                <a:spcPts val="2400"/>
              </a:spcAft>
              <a:defRPr sz="1800" b="1">
                <a:solidFill>
                  <a:schemeClr val="tx2"/>
                </a:solidFill>
                <a:latin typeface="+mj-lt"/>
              </a:defRPr>
            </a:lvl1pPr>
            <a:lvl2pPr>
              <a:lnSpc>
                <a:spcPct val="100000"/>
              </a:lnSpc>
              <a:spcAft>
                <a:spcPts val="0"/>
              </a:spcAft>
              <a:defRPr sz="1200">
                <a:solidFill>
                  <a:schemeClr val="bg2"/>
                </a:solidFill>
                <a:latin typeface="Marianne" panose="02000000000000000000" pitchFamily="2" charset="0"/>
              </a:defRPr>
            </a:lvl2pPr>
            <a:lvl3pPr>
              <a:lnSpc>
                <a:spcPct val="100000"/>
              </a:lnSpc>
              <a:spcAft>
                <a:spcPts val="0"/>
              </a:spcAft>
              <a:defRPr sz="1200">
                <a:solidFill>
                  <a:schemeClr val="bg2"/>
                </a:solidFill>
                <a:latin typeface="Marianne" panose="02000000000000000000" pitchFamily="2" charset="0"/>
              </a:defRPr>
            </a:lvl3pPr>
            <a:lvl4pPr>
              <a:lnSpc>
                <a:spcPct val="100000"/>
              </a:lnSpc>
              <a:spcAft>
                <a:spcPts val="0"/>
              </a:spcAft>
              <a:defRPr sz="1200">
                <a:solidFill>
                  <a:schemeClr val="bg2"/>
                </a:solidFill>
                <a:latin typeface="Marianne" panose="02000000000000000000" pitchFamily="2" charset="0"/>
              </a:defRPr>
            </a:lvl4pPr>
            <a:lvl5pPr>
              <a:lnSpc>
                <a:spcPct val="100000"/>
              </a:lnSpc>
              <a:spcAft>
                <a:spcPts val="0"/>
              </a:spcAft>
              <a:defRPr sz="1200">
                <a:solidFill>
                  <a:schemeClr val="bg2"/>
                </a:solidFill>
                <a:latin typeface="Marianne" panose="02000000000000000000" pitchFamily="2" charset="0"/>
              </a:defRPr>
            </a:lvl5pPr>
            <a:lvl6pPr>
              <a:lnSpc>
                <a:spcPct val="100000"/>
              </a:lnSpc>
              <a:spcAft>
                <a:spcPts val="0"/>
              </a:spcAft>
              <a:defRPr sz="1200">
                <a:solidFill>
                  <a:schemeClr val="bg2"/>
                </a:solidFill>
                <a:latin typeface="Marianne" panose="02000000000000000000" pitchFamily="2" charset="0"/>
              </a:defRPr>
            </a:lvl6pPr>
            <a:lvl7pPr>
              <a:lnSpc>
                <a:spcPct val="100000"/>
              </a:lnSpc>
              <a:spcAft>
                <a:spcPts val="0"/>
              </a:spcAft>
              <a:defRPr sz="1200">
                <a:solidFill>
                  <a:schemeClr val="bg2"/>
                </a:solidFill>
                <a:latin typeface="Marianne" panose="02000000000000000000" pitchFamily="2" charset="0"/>
              </a:defRPr>
            </a:lvl7pPr>
            <a:lvl8pPr>
              <a:lnSpc>
                <a:spcPct val="100000"/>
              </a:lnSpc>
              <a:spcAft>
                <a:spcPts val="0"/>
              </a:spcAft>
              <a:defRPr sz="1200">
                <a:solidFill>
                  <a:schemeClr val="bg2"/>
                </a:solidFill>
                <a:latin typeface="Marianne" panose="02000000000000000000" pitchFamily="2" charset="0"/>
              </a:defRPr>
            </a:lvl8pPr>
            <a:lvl9pPr>
              <a:lnSpc>
                <a:spcPct val="100000"/>
              </a:lnSpc>
              <a:spcAft>
                <a:spcPts val="0"/>
              </a:spcAft>
              <a:defRPr sz="1200">
                <a:solidFill>
                  <a:schemeClr val="bg2"/>
                </a:solidFill>
                <a:latin typeface="Marianne" panose="02000000000000000000" pitchFamily="2"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fr-FR" dirty="0"/>
          </a:p>
        </p:txBody>
      </p:sp>
      <p:sp>
        <p:nvSpPr>
          <p:cNvPr id="40" name="Text Placeholder 14">
            <a:extLst>
              <a:ext uri="{FF2B5EF4-FFF2-40B4-BE49-F238E27FC236}">
                <a16:creationId xmlns:a16="http://schemas.microsoft.com/office/drawing/2014/main" id="{C28AA431-B134-94DB-ED63-4881847241B2}"/>
              </a:ext>
              <a:ext uri="{C183D7F6-B498-43B3-948B-1728B52AA6E4}">
                <adec:decorative xmlns:adec="http://schemas.microsoft.com/office/drawing/2017/decorative" val="1"/>
              </a:ext>
            </a:extLst>
          </p:cNvPr>
          <p:cNvSpPr>
            <a:spLocks noGrp="1"/>
          </p:cNvSpPr>
          <p:nvPr>
            <p:ph type="body" sz="quarter" idx="46"/>
          </p:nvPr>
        </p:nvSpPr>
        <p:spPr>
          <a:xfrm>
            <a:off x="534489" y="2767024"/>
            <a:ext cx="609980" cy="609980"/>
          </a:xfrm>
          <a:prstGeom prst="ellipse">
            <a:avLst/>
          </a:prstGeom>
          <a:solidFill>
            <a:schemeClr val="accent2"/>
          </a:solidFill>
        </p:spPr>
        <p:txBody>
          <a:bodyPr anchor="ctr"/>
          <a:lstStyle>
            <a:lvl1pPr algn="ctr">
              <a:lnSpc>
                <a:spcPct val="100000"/>
              </a:lnSpc>
              <a:spcAft>
                <a:spcPts val="0"/>
              </a:spcAft>
              <a:defRPr sz="3800">
                <a:solidFill>
                  <a:schemeClr val="accent3">
                    <a:alpha val="0"/>
                  </a:schemeClr>
                </a:solidFill>
                <a:latin typeface="+mj-lt"/>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endParaRPr lang="en-US" dirty="0"/>
          </a:p>
        </p:txBody>
      </p:sp>
      <p:sp>
        <p:nvSpPr>
          <p:cNvPr id="41" name="Picture Placeholder 12">
            <a:extLst>
              <a:ext uri="{FF2B5EF4-FFF2-40B4-BE49-F238E27FC236}">
                <a16:creationId xmlns:a16="http://schemas.microsoft.com/office/drawing/2014/main" id="{03E6A5B2-F702-AF15-CE11-C2A18E95FB69}"/>
              </a:ext>
            </a:extLst>
          </p:cNvPr>
          <p:cNvSpPr>
            <a:spLocks noGrp="1"/>
          </p:cNvSpPr>
          <p:nvPr>
            <p:ph type="pic" sz="quarter" idx="47" hasCustomPrompt="1"/>
          </p:nvPr>
        </p:nvSpPr>
        <p:spPr>
          <a:xfrm>
            <a:off x="582692" y="2815228"/>
            <a:ext cx="513574" cy="513572"/>
          </a:xfrm>
          <a:prstGeom prst="ellipse">
            <a:avLst/>
          </a:prstGeom>
        </p:spPr>
        <p:txBody>
          <a:bodyPr anchor="ctr"/>
          <a:lstStyle>
            <a:lvl1pPr algn="ctr">
              <a:defRPr sz="800"/>
            </a:lvl1pPr>
          </a:lstStyle>
          <a:p>
            <a:r>
              <a:rPr lang="fr-FR" dirty="0"/>
              <a:t>`Picto</a:t>
            </a:r>
          </a:p>
        </p:txBody>
      </p:sp>
      <p:sp>
        <p:nvSpPr>
          <p:cNvPr id="36" name="Text Placeholder 14">
            <a:extLst>
              <a:ext uri="{FF2B5EF4-FFF2-40B4-BE49-F238E27FC236}">
                <a16:creationId xmlns:a16="http://schemas.microsoft.com/office/drawing/2014/main" id="{381EAFF9-5B77-0ACC-8C35-C4C8E87F1C73}"/>
              </a:ext>
            </a:extLst>
          </p:cNvPr>
          <p:cNvSpPr>
            <a:spLocks noGrp="1"/>
          </p:cNvSpPr>
          <p:nvPr>
            <p:ph type="body" sz="quarter" idx="44"/>
          </p:nvPr>
        </p:nvSpPr>
        <p:spPr>
          <a:xfrm>
            <a:off x="4614951" y="2420079"/>
            <a:ext cx="3292298" cy="3295782"/>
          </a:xfrm>
          <a:prstGeom prst="roundRect">
            <a:avLst/>
          </a:prstGeom>
          <a:solidFill>
            <a:schemeClr val="accent4">
              <a:lumMod val="20000"/>
              <a:lumOff val="80000"/>
            </a:schemeClr>
          </a:solidFill>
        </p:spPr>
        <p:txBody>
          <a:bodyPr lIns="360000" tIns="216000" rIns="180000" anchor="t"/>
          <a:lstStyle>
            <a:lvl1pPr>
              <a:lnSpc>
                <a:spcPct val="100000"/>
              </a:lnSpc>
              <a:spcAft>
                <a:spcPts val="2400"/>
              </a:spcAft>
              <a:defRPr sz="1800" b="1">
                <a:solidFill>
                  <a:schemeClr val="tx2"/>
                </a:solidFill>
                <a:latin typeface="+mj-lt"/>
              </a:defRPr>
            </a:lvl1pPr>
            <a:lvl2pPr>
              <a:lnSpc>
                <a:spcPct val="100000"/>
              </a:lnSpc>
              <a:spcAft>
                <a:spcPts val="0"/>
              </a:spcAft>
              <a:defRPr sz="1200">
                <a:solidFill>
                  <a:schemeClr val="bg2"/>
                </a:solidFill>
                <a:latin typeface="Marianne" panose="02000000000000000000" pitchFamily="2" charset="0"/>
              </a:defRPr>
            </a:lvl2pPr>
            <a:lvl3pPr>
              <a:lnSpc>
                <a:spcPct val="100000"/>
              </a:lnSpc>
              <a:spcAft>
                <a:spcPts val="0"/>
              </a:spcAft>
              <a:defRPr sz="1200">
                <a:solidFill>
                  <a:schemeClr val="bg2"/>
                </a:solidFill>
                <a:latin typeface="Marianne" panose="02000000000000000000" pitchFamily="2" charset="0"/>
              </a:defRPr>
            </a:lvl3pPr>
            <a:lvl4pPr>
              <a:lnSpc>
                <a:spcPct val="100000"/>
              </a:lnSpc>
              <a:spcAft>
                <a:spcPts val="0"/>
              </a:spcAft>
              <a:defRPr sz="1200">
                <a:solidFill>
                  <a:schemeClr val="bg2"/>
                </a:solidFill>
                <a:latin typeface="Marianne" panose="02000000000000000000" pitchFamily="2" charset="0"/>
              </a:defRPr>
            </a:lvl4pPr>
            <a:lvl5pPr>
              <a:lnSpc>
                <a:spcPct val="100000"/>
              </a:lnSpc>
              <a:spcAft>
                <a:spcPts val="0"/>
              </a:spcAft>
              <a:defRPr sz="1200">
                <a:solidFill>
                  <a:schemeClr val="bg2"/>
                </a:solidFill>
                <a:latin typeface="Marianne" panose="02000000000000000000" pitchFamily="2" charset="0"/>
              </a:defRPr>
            </a:lvl5pPr>
            <a:lvl6pPr>
              <a:lnSpc>
                <a:spcPct val="100000"/>
              </a:lnSpc>
              <a:spcAft>
                <a:spcPts val="0"/>
              </a:spcAft>
              <a:defRPr sz="1200">
                <a:solidFill>
                  <a:schemeClr val="bg2"/>
                </a:solidFill>
                <a:latin typeface="Marianne" panose="02000000000000000000" pitchFamily="2" charset="0"/>
              </a:defRPr>
            </a:lvl6pPr>
            <a:lvl7pPr>
              <a:lnSpc>
                <a:spcPct val="100000"/>
              </a:lnSpc>
              <a:spcAft>
                <a:spcPts val="0"/>
              </a:spcAft>
              <a:defRPr sz="1200">
                <a:solidFill>
                  <a:schemeClr val="bg2"/>
                </a:solidFill>
                <a:latin typeface="Marianne" panose="02000000000000000000" pitchFamily="2" charset="0"/>
              </a:defRPr>
            </a:lvl7pPr>
            <a:lvl8pPr>
              <a:lnSpc>
                <a:spcPct val="100000"/>
              </a:lnSpc>
              <a:spcAft>
                <a:spcPts val="0"/>
              </a:spcAft>
              <a:defRPr sz="1200">
                <a:solidFill>
                  <a:schemeClr val="bg2"/>
                </a:solidFill>
                <a:latin typeface="Marianne" panose="02000000000000000000" pitchFamily="2" charset="0"/>
              </a:defRPr>
            </a:lvl8pPr>
            <a:lvl9pPr>
              <a:lnSpc>
                <a:spcPct val="100000"/>
              </a:lnSpc>
              <a:spcAft>
                <a:spcPts val="0"/>
              </a:spcAft>
              <a:defRPr sz="1200">
                <a:solidFill>
                  <a:schemeClr val="bg2"/>
                </a:solidFill>
                <a:latin typeface="Marianne" panose="02000000000000000000" pitchFamily="2"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fr-FR" dirty="0"/>
          </a:p>
        </p:txBody>
      </p:sp>
      <p:sp>
        <p:nvSpPr>
          <p:cNvPr id="4" name="Text Placeholder 14">
            <a:extLst>
              <a:ext uri="{FF2B5EF4-FFF2-40B4-BE49-F238E27FC236}">
                <a16:creationId xmlns:a16="http://schemas.microsoft.com/office/drawing/2014/main" id="{EF606C3A-EBE4-E88B-EF63-58F588497BEF}"/>
              </a:ext>
              <a:ext uri="{C183D7F6-B498-43B3-948B-1728B52AA6E4}">
                <adec:decorative xmlns:adec="http://schemas.microsoft.com/office/drawing/2017/decorative" val="1"/>
              </a:ext>
            </a:extLst>
          </p:cNvPr>
          <p:cNvSpPr>
            <a:spLocks noGrp="1"/>
          </p:cNvSpPr>
          <p:nvPr>
            <p:ph type="body" sz="quarter" idx="50"/>
          </p:nvPr>
        </p:nvSpPr>
        <p:spPr>
          <a:xfrm>
            <a:off x="4309961" y="2767024"/>
            <a:ext cx="609980" cy="609980"/>
          </a:xfrm>
          <a:prstGeom prst="ellipse">
            <a:avLst/>
          </a:prstGeom>
          <a:solidFill>
            <a:schemeClr val="accent4"/>
          </a:solidFill>
        </p:spPr>
        <p:txBody>
          <a:bodyPr anchor="ctr"/>
          <a:lstStyle>
            <a:lvl1pPr algn="ctr">
              <a:lnSpc>
                <a:spcPct val="100000"/>
              </a:lnSpc>
              <a:spcAft>
                <a:spcPts val="0"/>
              </a:spcAft>
              <a:defRPr sz="3800">
                <a:solidFill>
                  <a:schemeClr val="accent3">
                    <a:alpha val="0"/>
                  </a:schemeClr>
                </a:solidFill>
                <a:latin typeface="+mj-lt"/>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endParaRPr lang="en-US" dirty="0"/>
          </a:p>
        </p:txBody>
      </p:sp>
      <p:sp>
        <p:nvSpPr>
          <p:cNvPr id="5" name="Picture Placeholder 12">
            <a:extLst>
              <a:ext uri="{FF2B5EF4-FFF2-40B4-BE49-F238E27FC236}">
                <a16:creationId xmlns:a16="http://schemas.microsoft.com/office/drawing/2014/main" id="{A43026DA-1F0C-57E8-84F9-017BDC7BD0ED}"/>
              </a:ext>
            </a:extLst>
          </p:cNvPr>
          <p:cNvSpPr>
            <a:spLocks noGrp="1"/>
          </p:cNvSpPr>
          <p:nvPr>
            <p:ph type="pic" sz="quarter" idx="51" hasCustomPrompt="1"/>
          </p:nvPr>
        </p:nvSpPr>
        <p:spPr>
          <a:xfrm>
            <a:off x="4358164" y="2815228"/>
            <a:ext cx="513574" cy="513572"/>
          </a:xfrm>
          <a:prstGeom prst="ellipse">
            <a:avLst/>
          </a:prstGeom>
        </p:spPr>
        <p:txBody>
          <a:bodyPr anchor="ctr"/>
          <a:lstStyle>
            <a:lvl1pPr algn="ctr">
              <a:defRPr sz="800"/>
            </a:lvl1pPr>
          </a:lstStyle>
          <a:p>
            <a:r>
              <a:rPr lang="fr-FR" dirty="0"/>
              <a:t>`Picto</a:t>
            </a:r>
          </a:p>
        </p:txBody>
      </p:sp>
      <p:sp>
        <p:nvSpPr>
          <p:cNvPr id="37" name="Text Placeholder 14">
            <a:extLst>
              <a:ext uri="{FF2B5EF4-FFF2-40B4-BE49-F238E27FC236}">
                <a16:creationId xmlns:a16="http://schemas.microsoft.com/office/drawing/2014/main" id="{B27D59E6-1616-CEE7-69D6-36B195796693}"/>
              </a:ext>
            </a:extLst>
          </p:cNvPr>
          <p:cNvSpPr>
            <a:spLocks noGrp="1"/>
          </p:cNvSpPr>
          <p:nvPr>
            <p:ph type="body" sz="quarter" idx="45"/>
          </p:nvPr>
        </p:nvSpPr>
        <p:spPr>
          <a:xfrm>
            <a:off x="8391216" y="2420079"/>
            <a:ext cx="3292298" cy="3295782"/>
          </a:xfrm>
          <a:prstGeom prst="roundRect">
            <a:avLst/>
          </a:prstGeom>
          <a:solidFill>
            <a:schemeClr val="accent3">
              <a:lumMod val="20000"/>
              <a:lumOff val="80000"/>
            </a:schemeClr>
          </a:solidFill>
        </p:spPr>
        <p:txBody>
          <a:bodyPr lIns="360000" tIns="216000" rIns="180000" anchor="t"/>
          <a:lstStyle>
            <a:lvl1pPr>
              <a:lnSpc>
                <a:spcPct val="100000"/>
              </a:lnSpc>
              <a:spcAft>
                <a:spcPts val="2400"/>
              </a:spcAft>
              <a:defRPr sz="1800" b="1">
                <a:solidFill>
                  <a:schemeClr val="tx2"/>
                </a:solidFill>
                <a:latin typeface="+mj-lt"/>
              </a:defRPr>
            </a:lvl1pPr>
            <a:lvl2pPr>
              <a:lnSpc>
                <a:spcPct val="100000"/>
              </a:lnSpc>
              <a:spcAft>
                <a:spcPts val="0"/>
              </a:spcAft>
              <a:defRPr sz="1200">
                <a:solidFill>
                  <a:schemeClr val="bg2"/>
                </a:solidFill>
                <a:latin typeface="Marianne" panose="02000000000000000000" pitchFamily="2" charset="0"/>
              </a:defRPr>
            </a:lvl2pPr>
            <a:lvl3pPr>
              <a:lnSpc>
                <a:spcPct val="100000"/>
              </a:lnSpc>
              <a:spcAft>
                <a:spcPts val="0"/>
              </a:spcAft>
              <a:defRPr sz="1200">
                <a:solidFill>
                  <a:schemeClr val="bg2"/>
                </a:solidFill>
                <a:latin typeface="Marianne" panose="02000000000000000000" pitchFamily="2" charset="0"/>
              </a:defRPr>
            </a:lvl3pPr>
            <a:lvl4pPr>
              <a:lnSpc>
                <a:spcPct val="100000"/>
              </a:lnSpc>
              <a:spcAft>
                <a:spcPts val="0"/>
              </a:spcAft>
              <a:defRPr sz="1200">
                <a:solidFill>
                  <a:schemeClr val="bg2"/>
                </a:solidFill>
                <a:latin typeface="Marianne" panose="02000000000000000000" pitchFamily="2" charset="0"/>
              </a:defRPr>
            </a:lvl4pPr>
            <a:lvl5pPr>
              <a:lnSpc>
                <a:spcPct val="100000"/>
              </a:lnSpc>
              <a:spcAft>
                <a:spcPts val="0"/>
              </a:spcAft>
              <a:defRPr sz="1200">
                <a:solidFill>
                  <a:schemeClr val="bg2"/>
                </a:solidFill>
                <a:latin typeface="Marianne" panose="02000000000000000000" pitchFamily="2" charset="0"/>
              </a:defRPr>
            </a:lvl5pPr>
            <a:lvl6pPr>
              <a:lnSpc>
                <a:spcPct val="100000"/>
              </a:lnSpc>
              <a:spcAft>
                <a:spcPts val="0"/>
              </a:spcAft>
              <a:defRPr sz="1200">
                <a:solidFill>
                  <a:schemeClr val="bg2"/>
                </a:solidFill>
                <a:latin typeface="Marianne" panose="02000000000000000000" pitchFamily="2" charset="0"/>
              </a:defRPr>
            </a:lvl6pPr>
            <a:lvl7pPr>
              <a:lnSpc>
                <a:spcPct val="100000"/>
              </a:lnSpc>
              <a:spcAft>
                <a:spcPts val="0"/>
              </a:spcAft>
              <a:defRPr sz="1200">
                <a:solidFill>
                  <a:schemeClr val="bg2"/>
                </a:solidFill>
                <a:latin typeface="Marianne" panose="02000000000000000000" pitchFamily="2" charset="0"/>
              </a:defRPr>
            </a:lvl7pPr>
            <a:lvl8pPr>
              <a:lnSpc>
                <a:spcPct val="100000"/>
              </a:lnSpc>
              <a:spcAft>
                <a:spcPts val="0"/>
              </a:spcAft>
              <a:defRPr sz="1200">
                <a:solidFill>
                  <a:schemeClr val="bg2"/>
                </a:solidFill>
                <a:latin typeface="Marianne" panose="02000000000000000000" pitchFamily="2" charset="0"/>
              </a:defRPr>
            </a:lvl8pPr>
            <a:lvl9pPr>
              <a:lnSpc>
                <a:spcPct val="100000"/>
              </a:lnSpc>
              <a:spcAft>
                <a:spcPts val="0"/>
              </a:spcAft>
              <a:defRPr sz="1200">
                <a:solidFill>
                  <a:schemeClr val="bg2"/>
                </a:solidFill>
                <a:latin typeface="Marianne" panose="02000000000000000000" pitchFamily="2"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fr-FR" dirty="0"/>
          </a:p>
        </p:txBody>
      </p:sp>
      <p:sp>
        <p:nvSpPr>
          <p:cNvPr id="42" name="Text Placeholder 14">
            <a:extLst>
              <a:ext uri="{FF2B5EF4-FFF2-40B4-BE49-F238E27FC236}">
                <a16:creationId xmlns:a16="http://schemas.microsoft.com/office/drawing/2014/main" id="{6AE453FD-E568-AEAA-B810-6ADE4D2B4943}"/>
              </a:ext>
              <a:ext uri="{C183D7F6-B498-43B3-948B-1728B52AA6E4}">
                <adec:decorative xmlns:adec="http://schemas.microsoft.com/office/drawing/2017/decorative" val="1"/>
              </a:ext>
            </a:extLst>
          </p:cNvPr>
          <p:cNvSpPr>
            <a:spLocks noGrp="1"/>
          </p:cNvSpPr>
          <p:nvPr>
            <p:ph type="body" sz="quarter" idx="48"/>
          </p:nvPr>
        </p:nvSpPr>
        <p:spPr>
          <a:xfrm>
            <a:off x="8085433" y="2767024"/>
            <a:ext cx="609980" cy="609980"/>
          </a:xfrm>
          <a:prstGeom prst="ellipse">
            <a:avLst/>
          </a:prstGeom>
          <a:solidFill>
            <a:schemeClr val="accent3"/>
          </a:solidFill>
        </p:spPr>
        <p:txBody>
          <a:bodyPr anchor="ctr"/>
          <a:lstStyle>
            <a:lvl1pPr algn="ctr">
              <a:lnSpc>
                <a:spcPct val="100000"/>
              </a:lnSpc>
              <a:spcAft>
                <a:spcPts val="0"/>
              </a:spcAft>
              <a:defRPr sz="3800">
                <a:solidFill>
                  <a:schemeClr val="accent3">
                    <a:alpha val="0"/>
                  </a:schemeClr>
                </a:solidFill>
                <a:latin typeface="+mj-lt"/>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endParaRPr lang="en-US" dirty="0"/>
          </a:p>
        </p:txBody>
      </p:sp>
      <p:sp>
        <p:nvSpPr>
          <p:cNvPr id="43" name="Picture Placeholder 12">
            <a:extLst>
              <a:ext uri="{FF2B5EF4-FFF2-40B4-BE49-F238E27FC236}">
                <a16:creationId xmlns:a16="http://schemas.microsoft.com/office/drawing/2014/main" id="{D98AD34D-61AD-643B-EAA3-BFF5792F263B}"/>
              </a:ext>
            </a:extLst>
          </p:cNvPr>
          <p:cNvSpPr>
            <a:spLocks noGrp="1"/>
          </p:cNvSpPr>
          <p:nvPr>
            <p:ph type="pic" sz="quarter" idx="49" hasCustomPrompt="1"/>
          </p:nvPr>
        </p:nvSpPr>
        <p:spPr>
          <a:xfrm>
            <a:off x="8133636" y="2815228"/>
            <a:ext cx="513574" cy="513572"/>
          </a:xfrm>
          <a:prstGeom prst="ellipse">
            <a:avLst/>
          </a:prstGeom>
        </p:spPr>
        <p:txBody>
          <a:bodyPr anchor="ctr"/>
          <a:lstStyle>
            <a:lvl1pPr algn="ctr">
              <a:defRPr sz="800"/>
            </a:lvl1pPr>
          </a:lstStyle>
          <a:p>
            <a:pPr marL="0" marR="0" lvl="0" indent="0" algn="ctr" defTabSz="914400" rtl="0" eaLnBrk="1" fontAlgn="auto" latinLnBrk="0" hangingPunct="1">
              <a:lnSpc>
                <a:spcPct val="100000"/>
              </a:lnSpc>
              <a:spcBef>
                <a:spcPts val="0"/>
              </a:spcBef>
              <a:spcAft>
                <a:spcPts val="0"/>
              </a:spcAft>
              <a:buClrTx/>
              <a:buSzTx/>
              <a:buFont typeface="Marianne" panose="02000000000000000000" pitchFamily="2" charset="0"/>
              <a:buNone/>
              <a:tabLst/>
              <a:defRPr/>
            </a:pPr>
            <a:r>
              <a:rPr lang="fr-FR" dirty="0"/>
              <a:t>`Picto</a:t>
            </a:r>
          </a:p>
        </p:txBody>
      </p:sp>
      <p:sp>
        <p:nvSpPr>
          <p:cNvPr id="6" name="Footer Placeholder 1" descr="Titre de la diapositive">
            <a:extLst>
              <a:ext uri="{FF2B5EF4-FFF2-40B4-BE49-F238E27FC236}">
                <a16:creationId xmlns:a16="http://schemas.microsoft.com/office/drawing/2014/main" id="{6078669F-1AFD-FD31-3D2B-F078CE4E59AC}"/>
              </a:ext>
            </a:extLst>
          </p:cNvPr>
          <p:cNvSpPr>
            <a:spLocks noGrp="1"/>
          </p:cNvSpPr>
          <p:nvPr>
            <p:ph type="ftr" sz="quarter" idx="10"/>
          </p:nvPr>
        </p:nvSpPr>
        <p:spPr>
          <a:xfrm>
            <a:off x="571758" y="6311001"/>
            <a:ext cx="1856549" cy="235134"/>
          </a:xfrm>
        </p:spPr>
        <p:txBody>
          <a:bodyPr/>
          <a:lstStyle>
            <a:lvl1pPr>
              <a:defRPr>
                <a:solidFill>
                  <a:schemeClr val="bg2"/>
                </a:solidFill>
              </a:defRPr>
            </a:lvl1pPr>
          </a:lstStyle>
          <a:p>
            <a:endParaRPr lang="fr-FR" dirty="0"/>
          </a:p>
        </p:txBody>
      </p:sp>
      <p:pic>
        <p:nvPicPr>
          <p:cNvPr id="3" name="Graphic 2">
            <a:extLst>
              <a:ext uri="{FF2B5EF4-FFF2-40B4-BE49-F238E27FC236}">
                <a16:creationId xmlns:a16="http://schemas.microsoft.com/office/drawing/2014/main" id="{FFA3E8C4-D07E-CB27-3FE6-CDFBBE96498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0332" y="6180224"/>
            <a:ext cx="896649" cy="444679"/>
          </a:xfrm>
          <a:prstGeom prst="rect">
            <a:avLst/>
          </a:prstGeom>
        </p:spPr>
      </p:pic>
      <p:pic>
        <p:nvPicPr>
          <p:cNvPr id="7" name="Picture 2" descr="Cheops, Conseil national Handicap &amp; Emploi - réseau Cap Emploi">
            <a:extLst>
              <a:ext uri="{FF2B5EF4-FFF2-40B4-BE49-F238E27FC236}">
                <a16:creationId xmlns:a16="http://schemas.microsoft.com/office/drawing/2014/main" id="{E6B2E03E-1B08-E924-0766-721E0305C9E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485141" y="6113751"/>
            <a:ext cx="972951" cy="61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2653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FFFFFF"/>
        </a:solidFill>
        <a:effectLst/>
      </p:bgPr>
    </p:bg>
    <p:spTree>
      <p:nvGrpSpPr>
        <p:cNvPr id="1" name=""/>
        <p:cNvGrpSpPr/>
        <p:nvPr/>
      </p:nvGrpSpPr>
      <p:grpSpPr>
        <a:xfrm>
          <a:off x="0" y="0"/>
          <a:ext cx="0" cy="0"/>
          <a:chOff x="0" y="0"/>
          <a:chExt cx="0" cy="0"/>
        </a:xfrm>
      </p:grpSpPr>
      <p:sp>
        <p:nvSpPr>
          <p:cNvPr id="27" name="Text Placeholder 11">
            <a:extLst>
              <a:ext uri="{FF2B5EF4-FFF2-40B4-BE49-F238E27FC236}">
                <a16:creationId xmlns:a16="http://schemas.microsoft.com/office/drawing/2014/main" id="{308B8A33-A560-179D-82DB-3D758F1E03DF}"/>
              </a:ext>
              <a:ext uri="{C183D7F6-B498-43B3-948B-1728B52AA6E4}">
                <adec:decorative xmlns:adec="http://schemas.microsoft.com/office/drawing/2017/decorative" val="1"/>
              </a:ext>
            </a:extLst>
          </p:cNvPr>
          <p:cNvSpPr>
            <a:spLocks noGrp="1"/>
          </p:cNvSpPr>
          <p:nvPr>
            <p:ph type="body" sz="quarter" idx="11" hasCustomPrompt="1"/>
          </p:nvPr>
        </p:nvSpPr>
        <p:spPr>
          <a:xfrm>
            <a:off x="381000" y="849178"/>
            <a:ext cx="387350" cy="387350"/>
          </a:xfrm>
          <a:custGeom>
            <a:avLst/>
            <a:gdLst>
              <a:gd name="connsiteX0" fmla="*/ 364332 w 728664"/>
              <a:gd name="connsiteY0" fmla="*/ 0 h 728664"/>
              <a:gd name="connsiteX1" fmla="*/ 728664 w 728664"/>
              <a:gd name="connsiteY1" fmla="*/ 364332 h 728664"/>
              <a:gd name="connsiteX2" fmla="*/ 364332 w 728664"/>
              <a:gd name="connsiteY2" fmla="*/ 728664 h 728664"/>
              <a:gd name="connsiteX3" fmla="*/ 0 w 728664"/>
              <a:gd name="connsiteY3" fmla="*/ 364332 h 728664"/>
              <a:gd name="connsiteX4" fmla="*/ 364332 w 728664"/>
              <a:gd name="connsiteY4" fmla="*/ 0 h 72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4" h="728664">
                <a:moveTo>
                  <a:pt x="364332" y="0"/>
                </a:moveTo>
                <a:cubicBezTo>
                  <a:pt x="565547" y="0"/>
                  <a:pt x="728664" y="163117"/>
                  <a:pt x="728664" y="364332"/>
                </a:cubicBezTo>
                <a:cubicBezTo>
                  <a:pt x="728664" y="565547"/>
                  <a:pt x="565547" y="728664"/>
                  <a:pt x="364332" y="728664"/>
                </a:cubicBezTo>
                <a:cubicBezTo>
                  <a:pt x="163117" y="728664"/>
                  <a:pt x="0" y="565547"/>
                  <a:pt x="0" y="364332"/>
                </a:cubicBezTo>
                <a:cubicBezTo>
                  <a:pt x="0" y="163117"/>
                  <a:pt x="163117" y="0"/>
                  <a:pt x="364332" y="0"/>
                </a:cubicBezTo>
                <a:close/>
              </a:path>
            </a:pathLst>
          </a:custGeom>
          <a:solidFill>
            <a:schemeClr val="accent1"/>
          </a:solidFill>
        </p:spPr>
        <p:txBody>
          <a:bodyPr wrap="square">
            <a:noAutofit/>
          </a:bodyPr>
          <a:lstStyle>
            <a:lvl1pPr>
              <a:defRPr>
                <a:solidFill>
                  <a:schemeClr val="tx2">
                    <a:alpha val="0"/>
                  </a:schemeClr>
                </a:solidFill>
              </a:defRPr>
            </a:lvl1pPr>
            <a:lvl5pPr>
              <a:defRPr/>
            </a:lvl5pPr>
          </a:lstStyle>
          <a:p>
            <a:pPr lvl="0"/>
            <a:r>
              <a:rPr lang="fr-FR" dirty="0"/>
              <a:t>'</a:t>
            </a:r>
          </a:p>
        </p:txBody>
      </p:sp>
      <p:sp>
        <p:nvSpPr>
          <p:cNvPr id="5" name="Text Placeholder 9">
            <a:extLst>
              <a:ext uri="{FF2B5EF4-FFF2-40B4-BE49-F238E27FC236}">
                <a16:creationId xmlns:a16="http://schemas.microsoft.com/office/drawing/2014/main" id="{2B8E6E82-8A6B-2C99-8BD3-F8C245E08165}"/>
              </a:ext>
            </a:extLst>
          </p:cNvPr>
          <p:cNvSpPr>
            <a:spLocks noGrp="1"/>
          </p:cNvSpPr>
          <p:nvPr>
            <p:ph type="body" sz="quarter" idx="24"/>
          </p:nvPr>
        </p:nvSpPr>
        <p:spPr>
          <a:xfrm>
            <a:off x="898525" y="1869439"/>
            <a:ext cx="4695825" cy="39471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Freeform: Shape 3">
            <a:extLst>
              <a:ext uri="{FF2B5EF4-FFF2-40B4-BE49-F238E27FC236}">
                <a16:creationId xmlns:a16="http://schemas.microsoft.com/office/drawing/2014/main" id="{0B0EF252-B930-24AC-7A2E-91A1F16015D1}"/>
              </a:ext>
              <a:ext uri="{C183D7F6-B498-43B3-948B-1728B52AA6E4}">
                <adec:decorative xmlns:adec="http://schemas.microsoft.com/office/drawing/2017/decorative" val="1"/>
              </a:ext>
            </a:extLst>
          </p:cNvPr>
          <p:cNvSpPr/>
          <p:nvPr userDrawn="1"/>
        </p:nvSpPr>
        <p:spPr>
          <a:xfrm>
            <a:off x="7112000" y="0"/>
            <a:ext cx="5075326" cy="6858000"/>
          </a:xfrm>
          <a:custGeom>
            <a:avLst/>
            <a:gdLst>
              <a:gd name="connsiteX0" fmla="*/ 378139 w 5075326"/>
              <a:gd name="connsiteY0" fmla="*/ 0 h 6858000"/>
              <a:gd name="connsiteX1" fmla="*/ 5075326 w 5075326"/>
              <a:gd name="connsiteY1" fmla="*/ 0 h 6858000"/>
              <a:gd name="connsiteX2" fmla="*/ 5075326 w 5075326"/>
              <a:gd name="connsiteY2" fmla="*/ 6858000 h 6858000"/>
              <a:gd name="connsiteX3" fmla="*/ 365542 w 5075326"/>
              <a:gd name="connsiteY3" fmla="*/ 6858000 h 6858000"/>
              <a:gd name="connsiteX4" fmla="*/ 363417 w 5075326"/>
              <a:gd name="connsiteY4" fmla="*/ 6852613 h 6858000"/>
              <a:gd name="connsiteX5" fmla="*/ 168536 w 5075326"/>
              <a:gd name="connsiteY5" fmla="*/ 5986189 h 6858000"/>
              <a:gd name="connsiteX6" fmla="*/ 331966 w 5075326"/>
              <a:gd name="connsiteY6" fmla="*/ 1467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5326" h="6858000">
                <a:moveTo>
                  <a:pt x="378139" y="0"/>
                </a:moveTo>
                <a:lnTo>
                  <a:pt x="5075326" y="0"/>
                </a:lnTo>
                <a:lnTo>
                  <a:pt x="5075326" y="6858000"/>
                </a:lnTo>
                <a:lnTo>
                  <a:pt x="365542" y="6858000"/>
                </a:lnTo>
                <a:lnTo>
                  <a:pt x="363417" y="6852613"/>
                </a:lnTo>
                <a:cubicBezTo>
                  <a:pt x="265540" y="6572611"/>
                  <a:pt x="208132" y="6274676"/>
                  <a:pt x="168536" y="5986189"/>
                </a:cubicBezTo>
                <a:cubicBezTo>
                  <a:pt x="-34336" y="4368644"/>
                  <a:pt x="-130792" y="1802044"/>
                  <a:pt x="331966" y="146786"/>
                </a:cubicBezTo>
                <a:close/>
              </a:path>
            </a:pathLst>
          </a:custGeom>
          <a:solidFill>
            <a:schemeClr val="accent1">
              <a:lumMod val="20000"/>
              <a:lumOff val="80000"/>
            </a:schemeClr>
          </a:solidFill>
          <a:ln w="9525" cap="flat">
            <a:noFill/>
            <a:prstDash val="solid"/>
            <a:miter/>
          </a:ln>
        </p:spPr>
        <p:txBody>
          <a:bodyPr lIns="540000" tIns="360000" rIns="288000" rtlCol="0" anchor="t"/>
          <a:lstStyle/>
          <a:p>
            <a:pPr>
              <a:spcAft>
                <a:spcPts val="2400"/>
              </a:spcAft>
            </a:pPr>
            <a:endParaRPr lang="fr-FR" sz="1200" spc="-30" dirty="0">
              <a:solidFill>
                <a:schemeClr val="bg2"/>
              </a:solidFill>
            </a:endParaRPr>
          </a:p>
        </p:txBody>
      </p:sp>
      <p:sp>
        <p:nvSpPr>
          <p:cNvPr id="28" name="Text Placeholder 14">
            <a:extLst>
              <a:ext uri="{FF2B5EF4-FFF2-40B4-BE49-F238E27FC236}">
                <a16:creationId xmlns:a16="http://schemas.microsoft.com/office/drawing/2014/main" id="{D2B7FD5C-6687-6D69-BD19-BCB5FB5DB07D}"/>
              </a:ext>
            </a:extLst>
          </p:cNvPr>
          <p:cNvSpPr>
            <a:spLocks noGrp="1"/>
          </p:cNvSpPr>
          <p:nvPr>
            <p:ph type="body" sz="quarter" idx="43"/>
          </p:nvPr>
        </p:nvSpPr>
        <p:spPr>
          <a:xfrm>
            <a:off x="6199276" y="574674"/>
            <a:ext cx="5411788" cy="2290211"/>
          </a:xfrm>
          <a:prstGeom prst="roundRect">
            <a:avLst/>
          </a:prstGeom>
          <a:solidFill>
            <a:schemeClr val="accent1"/>
          </a:solidFill>
        </p:spPr>
        <p:txBody>
          <a:bodyPr lIns="540000" tIns="0" rIns="288000" anchor="ctr"/>
          <a:lstStyle>
            <a:lvl1pPr>
              <a:lnSpc>
                <a:spcPct val="100000"/>
              </a:lnSpc>
              <a:spcAft>
                <a:spcPts val="1200"/>
              </a:spcAft>
              <a:defRPr sz="1400">
                <a:solidFill>
                  <a:schemeClr val="bg1"/>
                </a:solidFill>
                <a:latin typeface="Marianne Medium" panose="02000000000000000000" pitchFamily="2" charset="0"/>
              </a:defRPr>
            </a:lvl1pPr>
            <a:lvl2pPr>
              <a:lnSpc>
                <a:spcPct val="100000"/>
              </a:lnSpc>
              <a:spcAft>
                <a:spcPts val="0"/>
              </a:spcAft>
              <a:defRPr sz="1400">
                <a:solidFill>
                  <a:schemeClr val="bg1"/>
                </a:solidFill>
                <a:latin typeface="+mn-lt"/>
              </a:defRPr>
            </a:lvl2pPr>
            <a:lvl3pPr>
              <a:lnSpc>
                <a:spcPct val="100000"/>
              </a:lnSpc>
              <a:spcAft>
                <a:spcPts val="0"/>
              </a:spcAft>
              <a:defRPr sz="1400">
                <a:solidFill>
                  <a:schemeClr val="bg1"/>
                </a:solidFill>
                <a:latin typeface="+mn-lt"/>
              </a:defRPr>
            </a:lvl3pPr>
            <a:lvl4pPr>
              <a:lnSpc>
                <a:spcPct val="100000"/>
              </a:lnSpc>
              <a:spcAft>
                <a:spcPts val="0"/>
              </a:spcAft>
              <a:defRPr sz="1400">
                <a:solidFill>
                  <a:schemeClr val="bg1"/>
                </a:solidFill>
                <a:latin typeface="+mn-lt"/>
              </a:defRPr>
            </a:lvl4pPr>
            <a:lvl5pPr>
              <a:lnSpc>
                <a:spcPct val="100000"/>
              </a:lnSpc>
              <a:spcAft>
                <a:spcPts val="0"/>
              </a:spcAft>
              <a:defRPr sz="1400">
                <a:solidFill>
                  <a:schemeClr val="bg1"/>
                </a:solidFill>
                <a:latin typeface="+mn-lt"/>
              </a:defRPr>
            </a:lvl5pPr>
            <a:lvl6pPr>
              <a:lnSpc>
                <a:spcPct val="100000"/>
              </a:lnSpc>
              <a:spcAft>
                <a:spcPts val="0"/>
              </a:spcAft>
              <a:defRPr sz="1400">
                <a:solidFill>
                  <a:schemeClr val="bg1"/>
                </a:solidFill>
                <a:latin typeface="+mn-lt"/>
              </a:defRPr>
            </a:lvl6pPr>
            <a:lvl7pPr>
              <a:lnSpc>
                <a:spcPct val="100000"/>
              </a:lnSpc>
              <a:spcAft>
                <a:spcPts val="0"/>
              </a:spcAft>
              <a:defRPr sz="1400">
                <a:solidFill>
                  <a:schemeClr val="bg1"/>
                </a:solidFill>
                <a:latin typeface="+mn-lt"/>
              </a:defRPr>
            </a:lvl7pPr>
            <a:lvl8pPr>
              <a:lnSpc>
                <a:spcPct val="100000"/>
              </a:lnSpc>
              <a:spcAft>
                <a:spcPts val="0"/>
              </a:spcAft>
              <a:defRPr sz="1400">
                <a:solidFill>
                  <a:schemeClr val="bg1"/>
                </a:solidFill>
                <a:latin typeface="+mn-lt"/>
              </a:defRPr>
            </a:lvl8pPr>
            <a:lvl9pPr>
              <a:lnSpc>
                <a:spcPct val="100000"/>
              </a:lnSpc>
              <a:spcAft>
                <a:spcPts val="0"/>
              </a:spcAft>
              <a:defRPr sz="1400">
                <a:solidFill>
                  <a:schemeClr val="bg1"/>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fr-FR" dirty="0"/>
          </a:p>
        </p:txBody>
      </p:sp>
      <p:sp>
        <p:nvSpPr>
          <p:cNvPr id="30" name="Text Placeholder 14">
            <a:extLst>
              <a:ext uri="{FF2B5EF4-FFF2-40B4-BE49-F238E27FC236}">
                <a16:creationId xmlns:a16="http://schemas.microsoft.com/office/drawing/2014/main" id="{0AC6F338-F800-EA0B-E6A5-F584D4AA8144}"/>
              </a:ext>
              <a:ext uri="{C183D7F6-B498-43B3-948B-1728B52AA6E4}">
                <adec:decorative xmlns:adec="http://schemas.microsoft.com/office/drawing/2017/decorative" val="1"/>
              </a:ext>
            </a:extLst>
          </p:cNvPr>
          <p:cNvSpPr>
            <a:spLocks noGrp="1"/>
          </p:cNvSpPr>
          <p:nvPr>
            <p:ph type="body" sz="quarter" idx="36"/>
          </p:nvPr>
        </p:nvSpPr>
        <p:spPr>
          <a:xfrm>
            <a:off x="5769152" y="1289656"/>
            <a:ext cx="860248" cy="860248"/>
          </a:xfrm>
          <a:prstGeom prst="ellipse">
            <a:avLst/>
          </a:prstGeom>
          <a:solidFill>
            <a:schemeClr val="accent1">
              <a:lumMod val="20000"/>
              <a:lumOff val="80000"/>
            </a:schemeClr>
          </a:solidFill>
        </p:spPr>
        <p:txBody>
          <a:bodyPr anchor="ctr"/>
          <a:lstStyle>
            <a:lvl1pPr algn="ctr">
              <a:lnSpc>
                <a:spcPct val="100000"/>
              </a:lnSpc>
              <a:spcAft>
                <a:spcPts val="0"/>
              </a:spcAft>
              <a:defRPr sz="3800">
                <a:solidFill>
                  <a:schemeClr val="accent3">
                    <a:alpha val="0"/>
                  </a:schemeClr>
                </a:solidFill>
                <a:latin typeface="+mj-lt"/>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endParaRPr lang="en-US" dirty="0"/>
          </a:p>
        </p:txBody>
      </p:sp>
      <p:sp>
        <p:nvSpPr>
          <p:cNvPr id="31" name="Picture Placeholder 12">
            <a:extLst>
              <a:ext uri="{FF2B5EF4-FFF2-40B4-BE49-F238E27FC236}">
                <a16:creationId xmlns:a16="http://schemas.microsoft.com/office/drawing/2014/main" id="{C3F83AF8-FFF7-1E77-E820-DB1A59E6AD0D}"/>
              </a:ext>
            </a:extLst>
          </p:cNvPr>
          <p:cNvSpPr>
            <a:spLocks noGrp="1"/>
          </p:cNvSpPr>
          <p:nvPr>
            <p:ph type="pic" sz="quarter" idx="17"/>
          </p:nvPr>
        </p:nvSpPr>
        <p:spPr>
          <a:xfrm>
            <a:off x="5837132" y="1357637"/>
            <a:ext cx="724288" cy="724286"/>
          </a:xfrm>
          <a:prstGeom prst="ellipse">
            <a:avLst/>
          </a:prstGeom>
        </p:spPr>
        <p:txBody>
          <a:bodyPr anchor="ctr"/>
          <a:lstStyle>
            <a:lvl1pPr algn="ctr">
              <a:defRPr sz="1000"/>
            </a:lvl1pPr>
          </a:lstStyle>
          <a:p>
            <a:endParaRPr lang="fr-FR" dirty="0"/>
          </a:p>
        </p:txBody>
      </p:sp>
      <p:sp>
        <p:nvSpPr>
          <p:cNvPr id="29" name="Text Placeholder 14">
            <a:extLst>
              <a:ext uri="{FF2B5EF4-FFF2-40B4-BE49-F238E27FC236}">
                <a16:creationId xmlns:a16="http://schemas.microsoft.com/office/drawing/2014/main" id="{A92E29AB-80FC-8D0E-7245-540A9181F815}"/>
              </a:ext>
            </a:extLst>
          </p:cNvPr>
          <p:cNvSpPr>
            <a:spLocks noGrp="1"/>
          </p:cNvSpPr>
          <p:nvPr>
            <p:ph type="body" sz="quarter" idx="44"/>
          </p:nvPr>
        </p:nvSpPr>
        <p:spPr>
          <a:xfrm>
            <a:off x="6199276" y="3526388"/>
            <a:ext cx="5411788" cy="2290211"/>
          </a:xfrm>
          <a:prstGeom prst="roundRect">
            <a:avLst/>
          </a:prstGeom>
          <a:solidFill>
            <a:schemeClr val="accent1"/>
          </a:solidFill>
        </p:spPr>
        <p:txBody>
          <a:bodyPr lIns="540000" tIns="0" rIns="288000" anchor="ctr"/>
          <a:lstStyle>
            <a:lvl1pPr>
              <a:lnSpc>
                <a:spcPct val="100000"/>
              </a:lnSpc>
              <a:spcAft>
                <a:spcPts val="1200"/>
              </a:spcAft>
              <a:defRPr sz="1400">
                <a:solidFill>
                  <a:schemeClr val="bg1"/>
                </a:solidFill>
                <a:latin typeface="Marianne Medium" panose="02000000000000000000" pitchFamily="2" charset="0"/>
              </a:defRPr>
            </a:lvl1pPr>
            <a:lvl2pPr>
              <a:lnSpc>
                <a:spcPct val="100000"/>
              </a:lnSpc>
              <a:spcAft>
                <a:spcPts val="0"/>
              </a:spcAft>
              <a:defRPr sz="1400">
                <a:solidFill>
                  <a:schemeClr val="bg1"/>
                </a:solidFill>
                <a:latin typeface="+mn-lt"/>
              </a:defRPr>
            </a:lvl2pPr>
            <a:lvl3pPr>
              <a:lnSpc>
                <a:spcPct val="100000"/>
              </a:lnSpc>
              <a:spcAft>
                <a:spcPts val="0"/>
              </a:spcAft>
              <a:defRPr sz="1400">
                <a:solidFill>
                  <a:schemeClr val="bg1"/>
                </a:solidFill>
                <a:latin typeface="+mn-lt"/>
              </a:defRPr>
            </a:lvl3pPr>
            <a:lvl4pPr>
              <a:lnSpc>
                <a:spcPct val="100000"/>
              </a:lnSpc>
              <a:spcAft>
                <a:spcPts val="0"/>
              </a:spcAft>
              <a:defRPr sz="1400">
                <a:solidFill>
                  <a:schemeClr val="bg1"/>
                </a:solidFill>
                <a:latin typeface="+mn-lt"/>
              </a:defRPr>
            </a:lvl4pPr>
            <a:lvl5pPr>
              <a:lnSpc>
                <a:spcPct val="100000"/>
              </a:lnSpc>
              <a:spcAft>
                <a:spcPts val="0"/>
              </a:spcAft>
              <a:defRPr sz="1400">
                <a:solidFill>
                  <a:schemeClr val="bg1"/>
                </a:solidFill>
                <a:latin typeface="+mn-lt"/>
              </a:defRPr>
            </a:lvl5pPr>
            <a:lvl6pPr>
              <a:lnSpc>
                <a:spcPct val="100000"/>
              </a:lnSpc>
              <a:spcAft>
                <a:spcPts val="0"/>
              </a:spcAft>
              <a:defRPr sz="1400">
                <a:solidFill>
                  <a:schemeClr val="bg1"/>
                </a:solidFill>
                <a:latin typeface="+mn-lt"/>
              </a:defRPr>
            </a:lvl6pPr>
            <a:lvl7pPr>
              <a:lnSpc>
                <a:spcPct val="100000"/>
              </a:lnSpc>
              <a:spcAft>
                <a:spcPts val="0"/>
              </a:spcAft>
              <a:defRPr sz="1400">
                <a:solidFill>
                  <a:schemeClr val="bg1"/>
                </a:solidFill>
                <a:latin typeface="+mn-lt"/>
              </a:defRPr>
            </a:lvl7pPr>
            <a:lvl8pPr>
              <a:lnSpc>
                <a:spcPct val="100000"/>
              </a:lnSpc>
              <a:spcAft>
                <a:spcPts val="0"/>
              </a:spcAft>
              <a:defRPr sz="1400">
                <a:solidFill>
                  <a:schemeClr val="bg1"/>
                </a:solidFill>
                <a:latin typeface="+mn-lt"/>
              </a:defRPr>
            </a:lvl8pPr>
            <a:lvl9pPr>
              <a:lnSpc>
                <a:spcPct val="100000"/>
              </a:lnSpc>
              <a:spcAft>
                <a:spcPts val="0"/>
              </a:spcAft>
              <a:defRPr sz="1400">
                <a:solidFill>
                  <a:schemeClr val="bg1"/>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fr-FR" dirty="0"/>
          </a:p>
        </p:txBody>
      </p:sp>
      <p:sp>
        <p:nvSpPr>
          <p:cNvPr id="40" name="Text Placeholder 14">
            <a:extLst>
              <a:ext uri="{FF2B5EF4-FFF2-40B4-BE49-F238E27FC236}">
                <a16:creationId xmlns:a16="http://schemas.microsoft.com/office/drawing/2014/main" id="{8BC4A9FB-B1CE-760D-5D8E-2BFE9EDF8A80}"/>
              </a:ext>
              <a:ext uri="{C183D7F6-B498-43B3-948B-1728B52AA6E4}">
                <adec:decorative xmlns:adec="http://schemas.microsoft.com/office/drawing/2017/decorative" val="1"/>
              </a:ext>
            </a:extLst>
          </p:cNvPr>
          <p:cNvSpPr>
            <a:spLocks noGrp="1"/>
          </p:cNvSpPr>
          <p:nvPr>
            <p:ph type="body" sz="quarter" idx="45"/>
          </p:nvPr>
        </p:nvSpPr>
        <p:spPr>
          <a:xfrm>
            <a:off x="5769152" y="4241369"/>
            <a:ext cx="860248" cy="860248"/>
          </a:xfrm>
          <a:prstGeom prst="ellipse">
            <a:avLst/>
          </a:prstGeom>
          <a:solidFill>
            <a:schemeClr val="accent1">
              <a:lumMod val="20000"/>
              <a:lumOff val="80000"/>
            </a:schemeClr>
          </a:solidFill>
        </p:spPr>
        <p:txBody>
          <a:bodyPr anchor="ctr"/>
          <a:lstStyle>
            <a:lvl1pPr algn="ctr">
              <a:lnSpc>
                <a:spcPct val="100000"/>
              </a:lnSpc>
              <a:spcAft>
                <a:spcPts val="0"/>
              </a:spcAft>
              <a:defRPr sz="3800">
                <a:solidFill>
                  <a:schemeClr val="accent3">
                    <a:alpha val="0"/>
                  </a:schemeClr>
                </a:solidFill>
                <a:latin typeface="+mj-lt"/>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endParaRPr lang="en-US" dirty="0"/>
          </a:p>
        </p:txBody>
      </p:sp>
      <p:sp>
        <p:nvSpPr>
          <p:cNvPr id="41" name="Picture Placeholder 12">
            <a:extLst>
              <a:ext uri="{FF2B5EF4-FFF2-40B4-BE49-F238E27FC236}">
                <a16:creationId xmlns:a16="http://schemas.microsoft.com/office/drawing/2014/main" id="{3CA883B6-3D31-179E-643B-119B00E3319F}"/>
              </a:ext>
            </a:extLst>
          </p:cNvPr>
          <p:cNvSpPr>
            <a:spLocks noGrp="1"/>
          </p:cNvSpPr>
          <p:nvPr>
            <p:ph type="pic" sz="quarter" idx="46"/>
          </p:nvPr>
        </p:nvSpPr>
        <p:spPr>
          <a:xfrm>
            <a:off x="5837132" y="4309350"/>
            <a:ext cx="724288" cy="724286"/>
          </a:xfrm>
          <a:prstGeom prst="ellipse">
            <a:avLst/>
          </a:prstGeom>
        </p:spPr>
        <p:txBody>
          <a:bodyPr anchor="ctr"/>
          <a:lstStyle>
            <a:lvl1pPr algn="ctr">
              <a:defRPr sz="1000"/>
            </a:lvl1pPr>
          </a:lstStyle>
          <a:p>
            <a:endParaRPr lang="fr-FR" dirty="0"/>
          </a:p>
        </p:txBody>
      </p:sp>
      <p:sp>
        <p:nvSpPr>
          <p:cNvPr id="2" name="Footer Placeholder 1" descr="Titre de la diapositive">
            <a:extLst>
              <a:ext uri="{FF2B5EF4-FFF2-40B4-BE49-F238E27FC236}">
                <a16:creationId xmlns:a16="http://schemas.microsoft.com/office/drawing/2014/main" id="{8FA75033-22E2-00F3-A5E4-73D6177CA8CE}"/>
              </a:ext>
            </a:extLst>
          </p:cNvPr>
          <p:cNvSpPr>
            <a:spLocks noGrp="1"/>
          </p:cNvSpPr>
          <p:nvPr>
            <p:ph type="ftr" sz="quarter" idx="10"/>
          </p:nvPr>
        </p:nvSpPr>
        <p:spPr>
          <a:xfrm>
            <a:off x="571758" y="6311001"/>
            <a:ext cx="1856549" cy="235134"/>
          </a:xfrm>
        </p:spPr>
        <p:txBody>
          <a:bodyPr/>
          <a:lstStyle>
            <a:lvl1pPr>
              <a:defRPr>
                <a:solidFill>
                  <a:schemeClr val="bg2"/>
                </a:solidFill>
              </a:defRPr>
            </a:lvl1pPr>
          </a:lstStyle>
          <a:p>
            <a:endParaRPr lang="fr-FR" dirty="0"/>
          </a:p>
        </p:txBody>
      </p:sp>
      <p:pic>
        <p:nvPicPr>
          <p:cNvPr id="11" name="Graphic 1">
            <a:extLst>
              <a:ext uri="{FF2B5EF4-FFF2-40B4-BE49-F238E27FC236}">
                <a16:creationId xmlns:a16="http://schemas.microsoft.com/office/drawing/2014/main" id="{15397B0B-E846-94C5-F302-9ED99B3444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25658" y="6180224"/>
            <a:ext cx="896649" cy="444679"/>
          </a:xfrm>
          <a:prstGeom prst="rect">
            <a:avLst/>
          </a:prstGeom>
        </p:spPr>
      </p:pic>
    </p:spTree>
    <p:extLst>
      <p:ext uri="{BB962C8B-B14F-4D97-AF65-F5344CB8AC3E}">
        <p14:creationId xmlns:p14="http://schemas.microsoft.com/office/powerpoint/2010/main" val="94424269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_Content+Chart">
    <p:bg>
      <p:bgPr>
        <a:solidFill>
          <a:srgbClr val="FFFFFF"/>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BE932022-157D-1370-3310-AACB88CF8447}"/>
              </a:ext>
              <a:ext uri="{C183D7F6-B498-43B3-948B-1728B52AA6E4}">
                <adec:decorative xmlns:adec="http://schemas.microsoft.com/office/drawing/2017/decorative" val="1"/>
              </a:ext>
            </a:extLst>
          </p:cNvPr>
          <p:cNvSpPr/>
          <p:nvPr userDrawn="1"/>
        </p:nvSpPr>
        <p:spPr>
          <a:xfrm flipV="1">
            <a:off x="1" y="1839229"/>
            <a:ext cx="6205537" cy="5014009"/>
          </a:xfrm>
          <a:custGeom>
            <a:avLst/>
            <a:gdLst>
              <a:gd name="connsiteX0" fmla="*/ 0 w 6046847"/>
              <a:gd name="connsiteY0" fmla="*/ 4885789 h 4885789"/>
              <a:gd name="connsiteX1" fmla="*/ 170126 w 6046847"/>
              <a:gd name="connsiteY1" fmla="*/ 4840091 h 4885789"/>
              <a:gd name="connsiteX2" fmla="*/ 381130 w 6046847"/>
              <a:gd name="connsiteY2" fmla="*/ 4766650 h 4885789"/>
              <a:gd name="connsiteX3" fmla="*/ 4824470 w 6046847"/>
              <a:gd name="connsiteY3" fmla="*/ 2303176 h 4885789"/>
              <a:gd name="connsiteX4" fmla="*/ 5999848 w 6046847"/>
              <a:gd name="connsiteY4" fmla="*/ 349430 h 4885789"/>
              <a:gd name="connsiteX5" fmla="*/ 6046847 w 6046847"/>
              <a:gd name="connsiteY5" fmla="*/ 0 h 4885789"/>
              <a:gd name="connsiteX6" fmla="*/ 0 w 6046847"/>
              <a:gd name="connsiteY6" fmla="*/ 0 h 488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6847" h="4885789">
                <a:moveTo>
                  <a:pt x="0" y="4885789"/>
                </a:moveTo>
                <a:lnTo>
                  <a:pt x="170126" y="4840091"/>
                </a:lnTo>
                <a:cubicBezTo>
                  <a:pt x="241132" y="4818239"/>
                  <a:pt x="311516" y="4793760"/>
                  <a:pt x="381130" y="4766650"/>
                </a:cubicBezTo>
                <a:cubicBezTo>
                  <a:pt x="1957046" y="4152868"/>
                  <a:pt x="3454842" y="3327794"/>
                  <a:pt x="4824470" y="2303176"/>
                </a:cubicBezTo>
                <a:cubicBezTo>
                  <a:pt x="5459151" y="1828356"/>
                  <a:pt x="5881345" y="1126520"/>
                  <a:pt x="5999848" y="349430"/>
                </a:cubicBezTo>
                <a:lnTo>
                  <a:pt x="6046847" y="0"/>
                </a:lnTo>
                <a:lnTo>
                  <a:pt x="0" y="0"/>
                </a:lnTo>
                <a:close/>
              </a:path>
            </a:pathLst>
          </a:custGeom>
          <a:solidFill>
            <a:srgbClr val="B0BFF0"/>
          </a:solidFill>
          <a:ln w="127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solidFill>
                <a:schemeClr val="tx1">
                  <a:lumMod val="20000"/>
                  <a:lumOff val="80000"/>
                </a:schemeClr>
              </a:solidFill>
            </a:endParaRPr>
          </a:p>
        </p:txBody>
      </p:sp>
      <p:sp>
        <p:nvSpPr>
          <p:cNvPr id="10" name="Picture Placeholder 9">
            <a:extLst>
              <a:ext uri="{FF2B5EF4-FFF2-40B4-BE49-F238E27FC236}">
                <a16:creationId xmlns:a16="http://schemas.microsoft.com/office/drawing/2014/main" id="{D472F42F-FE27-09E8-91A8-7BA1EB387567}"/>
              </a:ext>
            </a:extLst>
          </p:cNvPr>
          <p:cNvSpPr>
            <a:spLocks noGrp="1"/>
          </p:cNvSpPr>
          <p:nvPr>
            <p:ph type="pic" sz="quarter" idx="20"/>
          </p:nvPr>
        </p:nvSpPr>
        <p:spPr>
          <a:xfrm>
            <a:off x="574675" y="587374"/>
            <a:ext cx="4432300" cy="5241925"/>
          </a:xfrm>
        </p:spPr>
        <p:txBody>
          <a:bodyPr anchor="ctr"/>
          <a:lstStyle>
            <a:lvl1pPr algn="ctr">
              <a:defRPr sz="1200"/>
            </a:lvl1pPr>
          </a:lstStyle>
          <a:p>
            <a:endParaRPr lang="fr-FR"/>
          </a:p>
        </p:txBody>
      </p:sp>
      <p:sp>
        <p:nvSpPr>
          <p:cNvPr id="12" name="Text Placeholder 11">
            <a:extLst>
              <a:ext uri="{FF2B5EF4-FFF2-40B4-BE49-F238E27FC236}">
                <a16:creationId xmlns:a16="http://schemas.microsoft.com/office/drawing/2014/main" id="{C33D1780-CF14-3479-B4FE-FE6AC32544B1}"/>
              </a:ext>
              <a:ext uri="{C183D7F6-B498-43B3-948B-1728B52AA6E4}">
                <adec:decorative xmlns:adec="http://schemas.microsoft.com/office/drawing/2017/decorative" val="1"/>
              </a:ext>
            </a:extLst>
          </p:cNvPr>
          <p:cNvSpPr>
            <a:spLocks noGrp="1"/>
          </p:cNvSpPr>
          <p:nvPr>
            <p:ph type="body" sz="quarter" idx="11" hasCustomPrompt="1"/>
          </p:nvPr>
        </p:nvSpPr>
        <p:spPr>
          <a:xfrm>
            <a:off x="5709443" y="849178"/>
            <a:ext cx="387350" cy="387350"/>
          </a:xfrm>
          <a:custGeom>
            <a:avLst/>
            <a:gdLst>
              <a:gd name="connsiteX0" fmla="*/ 364332 w 728664"/>
              <a:gd name="connsiteY0" fmla="*/ 0 h 728664"/>
              <a:gd name="connsiteX1" fmla="*/ 728664 w 728664"/>
              <a:gd name="connsiteY1" fmla="*/ 364332 h 728664"/>
              <a:gd name="connsiteX2" fmla="*/ 364332 w 728664"/>
              <a:gd name="connsiteY2" fmla="*/ 728664 h 728664"/>
              <a:gd name="connsiteX3" fmla="*/ 0 w 728664"/>
              <a:gd name="connsiteY3" fmla="*/ 364332 h 728664"/>
              <a:gd name="connsiteX4" fmla="*/ 364332 w 728664"/>
              <a:gd name="connsiteY4" fmla="*/ 0 h 72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4" h="728664">
                <a:moveTo>
                  <a:pt x="364332" y="0"/>
                </a:moveTo>
                <a:cubicBezTo>
                  <a:pt x="565547" y="0"/>
                  <a:pt x="728664" y="163117"/>
                  <a:pt x="728664" y="364332"/>
                </a:cubicBezTo>
                <a:cubicBezTo>
                  <a:pt x="728664" y="565547"/>
                  <a:pt x="565547" y="728664"/>
                  <a:pt x="364332" y="728664"/>
                </a:cubicBezTo>
                <a:cubicBezTo>
                  <a:pt x="163117" y="728664"/>
                  <a:pt x="0" y="565547"/>
                  <a:pt x="0" y="364332"/>
                </a:cubicBezTo>
                <a:cubicBezTo>
                  <a:pt x="0" y="163117"/>
                  <a:pt x="163117" y="0"/>
                  <a:pt x="364332" y="0"/>
                </a:cubicBezTo>
                <a:close/>
              </a:path>
            </a:pathLst>
          </a:custGeom>
          <a:solidFill>
            <a:schemeClr val="accent1"/>
          </a:solidFill>
        </p:spPr>
        <p:txBody>
          <a:bodyPr wrap="square">
            <a:noAutofit/>
          </a:bodyPr>
          <a:lstStyle>
            <a:lvl1pPr>
              <a:defRPr>
                <a:solidFill>
                  <a:schemeClr val="tx2">
                    <a:alpha val="0"/>
                  </a:schemeClr>
                </a:solidFill>
              </a:defRPr>
            </a:lvl1pPr>
            <a:lvl5pPr>
              <a:defRPr/>
            </a:lvl5pPr>
          </a:lstStyle>
          <a:p>
            <a:pPr lvl="0"/>
            <a:r>
              <a:rPr lang="fr-FR" dirty="0"/>
              <a:t>'</a:t>
            </a:r>
          </a:p>
        </p:txBody>
      </p:sp>
      <p:sp>
        <p:nvSpPr>
          <p:cNvPr id="7" name="Title 3">
            <a:extLst>
              <a:ext uri="{FF2B5EF4-FFF2-40B4-BE49-F238E27FC236}">
                <a16:creationId xmlns:a16="http://schemas.microsoft.com/office/drawing/2014/main" id="{6E53D73E-CBB8-97F6-1F2C-F8EF9493D0E6}"/>
              </a:ext>
            </a:extLst>
          </p:cNvPr>
          <p:cNvSpPr>
            <a:spLocks noGrp="1"/>
          </p:cNvSpPr>
          <p:nvPr>
            <p:ph type="title"/>
          </p:nvPr>
        </p:nvSpPr>
        <p:spPr>
          <a:xfrm>
            <a:off x="6203950" y="380072"/>
            <a:ext cx="5438084" cy="1325563"/>
          </a:xfrm>
        </p:spPr>
        <p:txBody>
          <a:bodyPr anchor="ctr"/>
          <a:lstStyle>
            <a:lvl1pPr>
              <a:defRPr lang="fr-FR" sz="5400" kern="1200" spc="-20" dirty="0">
                <a:solidFill>
                  <a:schemeClr val="bg2"/>
                </a:solidFill>
                <a:latin typeface="+mj-lt"/>
                <a:ea typeface="+mn-ea"/>
                <a:cs typeface="+mn-cs"/>
              </a:defRPr>
            </a:lvl1pPr>
          </a:lstStyle>
          <a:p>
            <a:pPr marL="0" lvl="0" indent="0" algn="l" defTabSz="914400" rtl="0" eaLnBrk="1" latinLnBrk="0" hangingPunct="1">
              <a:lnSpc>
                <a:spcPct val="90000"/>
              </a:lnSpc>
              <a:spcBef>
                <a:spcPts val="0"/>
              </a:spcBef>
              <a:spcAft>
                <a:spcPts val="1200"/>
              </a:spcAft>
              <a:buFont typeface="Marianne" panose="02000000000000000000" pitchFamily="2" charset="0"/>
              <a:buNone/>
            </a:pPr>
            <a:r>
              <a:rPr lang="en-US" dirty="0"/>
              <a:t>Click to edit Master title style</a:t>
            </a:r>
            <a:endParaRPr lang="fr-FR" dirty="0"/>
          </a:p>
        </p:txBody>
      </p:sp>
      <p:sp>
        <p:nvSpPr>
          <p:cNvPr id="9" name="Text Placeholder 9">
            <a:extLst>
              <a:ext uri="{FF2B5EF4-FFF2-40B4-BE49-F238E27FC236}">
                <a16:creationId xmlns:a16="http://schemas.microsoft.com/office/drawing/2014/main" id="{4533FCBD-DAE8-F5A3-E555-B5587B429A04}"/>
              </a:ext>
            </a:extLst>
          </p:cNvPr>
          <p:cNvSpPr>
            <a:spLocks noGrp="1"/>
          </p:cNvSpPr>
          <p:nvPr>
            <p:ph type="body" sz="quarter" idx="24"/>
          </p:nvPr>
        </p:nvSpPr>
        <p:spPr>
          <a:xfrm>
            <a:off x="6204630" y="1869439"/>
            <a:ext cx="5436508" cy="39471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3" name="Footer Placeholder 1" descr="Titre de la diapositive">
            <a:extLst>
              <a:ext uri="{FF2B5EF4-FFF2-40B4-BE49-F238E27FC236}">
                <a16:creationId xmlns:a16="http://schemas.microsoft.com/office/drawing/2014/main" id="{8B128EFF-4709-2DB8-680E-6E289AB56ADE}"/>
              </a:ext>
            </a:extLst>
          </p:cNvPr>
          <p:cNvSpPr>
            <a:spLocks noGrp="1"/>
          </p:cNvSpPr>
          <p:nvPr>
            <p:ph type="ftr" sz="quarter" idx="10"/>
          </p:nvPr>
        </p:nvSpPr>
        <p:spPr>
          <a:xfrm>
            <a:off x="571758" y="6311001"/>
            <a:ext cx="1856549" cy="235134"/>
          </a:xfrm>
        </p:spPr>
        <p:txBody>
          <a:bodyPr/>
          <a:lstStyle>
            <a:lvl1pPr>
              <a:defRPr>
                <a:solidFill>
                  <a:schemeClr val="bg2"/>
                </a:solidFill>
              </a:defRPr>
            </a:lvl1pPr>
          </a:lstStyle>
          <a:p>
            <a:endParaRPr lang="fr-FR" dirty="0"/>
          </a:p>
        </p:txBody>
      </p:sp>
      <p:pic>
        <p:nvPicPr>
          <p:cNvPr id="4" name="Graphic 3">
            <a:extLst>
              <a:ext uri="{FF2B5EF4-FFF2-40B4-BE49-F238E27FC236}">
                <a16:creationId xmlns:a16="http://schemas.microsoft.com/office/drawing/2014/main" id="{07CFE410-8CFF-B7FB-4AEB-09F8DDDDD0F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0332" y="6180224"/>
            <a:ext cx="896649" cy="444679"/>
          </a:xfrm>
          <a:prstGeom prst="rect">
            <a:avLst/>
          </a:prstGeom>
        </p:spPr>
      </p:pic>
    </p:spTree>
    <p:extLst>
      <p:ext uri="{BB962C8B-B14F-4D97-AF65-F5344CB8AC3E}">
        <p14:creationId xmlns:p14="http://schemas.microsoft.com/office/powerpoint/2010/main" val="195371483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FFFFFF"/>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44CD58D7-78D8-5A17-A188-238F3302F3EC}"/>
              </a:ext>
              <a:ext uri="{C183D7F6-B498-43B3-948B-1728B52AA6E4}">
                <adec:decorative xmlns:adec="http://schemas.microsoft.com/office/drawing/2017/decorative" val="1"/>
              </a:ext>
            </a:extLst>
          </p:cNvPr>
          <p:cNvSpPr/>
          <p:nvPr userDrawn="1"/>
        </p:nvSpPr>
        <p:spPr>
          <a:xfrm rot="10800000">
            <a:off x="0" y="0"/>
            <a:ext cx="1309535" cy="5204582"/>
          </a:xfrm>
          <a:custGeom>
            <a:avLst/>
            <a:gdLst>
              <a:gd name="connsiteX0" fmla="*/ 1309535 w 1309535"/>
              <a:gd name="connsiteY0" fmla="*/ 5204582 h 5204582"/>
              <a:gd name="connsiteX1" fmla="*/ 121487 w 1309535"/>
              <a:gd name="connsiteY1" fmla="*/ 5204582 h 5204582"/>
              <a:gd name="connsiteX2" fmla="*/ 120441 w 1309535"/>
              <a:gd name="connsiteY2" fmla="*/ 5199379 h 5204582"/>
              <a:gd name="connsiteX3" fmla="*/ 1298653 w 1309535"/>
              <a:gd name="connsiteY3" fmla="*/ 11547 h 5204582"/>
              <a:gd name="connsiteX4" fmla="*/ 1309535 w 1309535"/>
              <a:gd name="connsiteY4" fmla="*/ 0 h 5204582"/>
              <a:gd name="connsiteX0" fmla="*/ 1309535 w 1400975"/>
              <a:gd name="connsiteY0" fmla="*/ 5204582 h 5296022"/>
              <a:gd name="connsiteX1" fmla="*/ 121487 w 1400975"/>
              <a:gd name="connsiteY1" fmla="*/ 5204582 h 5296022"/>
              <a:gd name="connsiteX2" fmla="*/ 120441 w 1400975"/>
              <a:gd name="connsiteY2" fmla="*/ 5199379 h 5296022"/>
              <a:gd name="connsiteX3" fmla="*/ 1298653 w 1400975"/>
              <a:gd name="connsiteY3" fmla="*/ 11547 h 5296022"/>
              <a:gd name="connsiteX4" fmla="*/ 1309535 w 1400975"/>
              <a:gd name="connsiteY4" fmla="*/ 0 h 5296022"/>
              <a:gd name="connsiteX5" fmla="*/ 1400975 w 1400975"/>
              <a:gd name="connsiteY5" fmla="*/ 5296022 h 5296022"/>
              <a:gd name="connsiteX0" fmla="*/ 1309535 w 1309535"/>
              <a:gd name="connsiteY0" fmla="*/ 5204582 h 5204582"/>
              <a:gd name="connsiteX1" fmla="*/ 121487 w 1309535"/>
              <a:gd name="connsiteY1" fmla="*/ 5204582 h 5204582"/>
              <a:gd name="connsiteX2" fmla="*/ 120441 w 1309535"/>
              <a:gd name="connsiteY2" fmla="*/ 5199379 h 5204582"/>
              <a:gd name="connsiteX3" fmla="*/ 1298653 w 1309535"/>
              <a:gd name="connsiteY3" fmla="*/ 11547 h 5204582"/>
              <a:gd name="connsiteX4" fmla="*/ 1309535 w 1309535"/>
              <a:gd name="connsiteY4" fmla="*/ 0 h 5204582"/>
              <a:gd name="connsiteX0" fmla="*/ 121487 w 1309535"/>
              <a:gd name="connsiteY0" fmla="*/ 5204582 h 5204582"/>
              <a:gd name="connsiteX1" fmla="*/ 120441 w 1309535"/>
              <a:gd name="connsiteY1" fmla="*/ 5199379 h 5204582"/>
              <a:gd name="connsiteX2" fmla="*/ 1298653 w 1309535"/>
              <a:gd name="connsiteY2" fmla="*/ 11547 h 5204582"/>
              <a:gd name="connsiteX3" fmla="*/ 1309535 w 1309535"/>
              <a:gd name="connsiteY3" fmla="*/ 0 h 5204582"/>
            </a:gdLst>
            <a:ahLst/>
            <a:cxnLst>
              <a:cxn ang="0">
                <a:pos x="connsiteX0" y="connsiteY0"/>
              </a:cxn>
              <a:cxn ang="0">
                <a:pos x="connsiteX1" y="connsiteY1"/>
              </a:cxn>
              <a:cxn ang="0">
                <a:pos x="connsiteX2" y="connsiteY2"/>
              </a:cxn>
              <a:cxn ang="0">
                <a:pos x="connsiteX3" y="connsiteY3"/>
              </a:cxn>
            </a:cxnLst>
            <a:rect l="l" t="t" r="r" b="b"/>
            <a:pathLst>
              <a:path w="1309535" h="5204582">
                <a:moveTo>
                  <a:pt x="121487" y="5204582"/>
                </a:moveTo>
                <a:lnTo>
                  <a:pt x="120441" y="5199379"/>
                </a:lnTo>
                <a:cubicBezTo>
                  <a:pt x="-176764" y="3459435"/>
                  <a:pt x="25807" y="1522431"/>
                  <a:pt x="1298653" y="11547"/>
                </a:cubicBezTo>
                <a:lnTo>
                  <a:pt x="1309535" y="0"/>
                </a:lnTo>
              </a:path>
            </a:pathLst>
          </a:custGeom>
          <a:noFill/>
          <a:ln w="12700" cap="flat">
            <a:solidFill>
              <a:schemeClr val="accent6"/>
            </a:solidFill>
            <a:prstDash val="solid"/>
            <a:miter/>
          </a:ln>
        </p:spPr>
        <p:txBody>
          <a:bodyPr lIns="540000" tIns="360000" rIns="288000" rtlCol="0" anchor="t"/>
          <a:lstStyle/>
          <a:p>
            <a:pPr lvl="0">
              <a:spcAft>
                <a:spcPts val="2400"/>
              </a:spcAft>
            </a:pPr>
            <a:endParaRPr lang="fr-FR" sz="1200" spc="-30" dirty="0">
              <a:solidFill>
                <a:schemeClr val="bg2"/>
              </a:solidFill>
              <a:latin typeface="Marianne Light" panose="02000000000000000000" pitchFamily="2" charset="0"/>
            </a:endParaRPr>
          </a:p>
        </p:txBody>
      </p:sp>
      <p:sp>
        <p:nvSpPr>
          <p:cNvPr id="18" name="Text Placeholder 14">
            <a:extLst>
              <a:ext uri="{FF2B5EF4-FFF2-40B4-BE49-F238E27FC236}">
                <a16:creationId xmlns:a16="http://schemas.microsoft.com/office/drawing/2014/main" id="{EB23A81C-0601-8D71-6316-415A0C023072}"/>
              </a:ext>
              <a:ext uri="{C183D7F6-B498-43B3-948B-1728B52AA6E4}">
                <adec:decorative xmlns:adec="http://schemas.microsoft.com/office/drawing/2017/decorative" val="1"/>
              </a:ext>
            </a:extLst>
          </p:cNvPr>
          <p:cNvSpPr>
            <a:spLocks noGrp="1"/>
          </p:cNvSpPr>
          <p:nvPr>
            <p:ph type="body" sz="quarter" idx="36"/>
          </p:nvPr>
        </p:nvSpPr>
        <p:spPr>
          <a:xfrm>
            <a:off x="836613" y="1910376"/>
            <a:ext cx="790575" cy="790575"/>
          </a:xfrm>
          <a:prstGeom prst="ellipse">
            <a:avLst/>
          </a:prstGeom>
          <a:solidFill>
            <a:schemeClr val="accent6"/>
          </a:solidFill>
        </p:spPr>
        <p:txBody>
          <a:bodyPr vert="horz" lIns="0" tIns="0" rIns="0" bIns="0" rtlCol="0" anchor="ctr">
            <a:noAutofit/>
          </a:bodyPr>
          <a:lstStyle>
            <a:lvl1pPr>
              <a:defRPr lang="en-US" sz="3800" dirty="0">
                <a:solidFill>
                  <a:schemeClr val="accent3">
                    <a:alpha val="0"/>
                  </a:schemeClr>
                </a:solidFill>
                <a:latin typeface="Marianne" panose="02000000000000000000" pitchFamily="2" charset="0"/>
              </a:defRPr>
            </a:lvl1pPr>
          </a:lstStyle>
          <a:p>
            <a:pPr lvl="0" algn="ctr">
              <a:spcAft>
                <a:spcPts val="0"/>
              </a:spcAft>
            </a:pPr>
            <a:endParaRPr lang="en-US" dirty="0"/>
          </a:p>
        </p:txBody>
      </p:sp>
      <p:sp>
        <p:nvSpPr>
          <p:cNvPr id="19" name="Picture Placeholder 12">
            <a:extLst>
              <a:ext uri="{FF2B5EF4-FFF2-40B4-BE49-F238E27FC236}">
                <a16:creationId xmlns:a16="http://schemas.microsoft.com/office/drawing/2014/main" id="{39B37FF7-EEC5-C617-9A0E-73FBD2B66A9D}"/>
              </a:ext>
            </a:extLst>
          </p:cNvPr>
          <p:cNvSpPr>
            <a:spLocks noGrp="1"/>
          </p:cNvSpPr>
          <p:nvPr>
            <p:ph type="pic" sz="quarter" idx="17"/>
          </p:nvPr>
        </p:nvSpPr>
        <p:spPr>
          <a:xfrm>
            <a:off x="901701" y="1975464"/>
            <a:ext cx="660400" cy="660400"/>
          </a:xfrm>
          <a:prstGeom prst="ellipse">
            <a:avLst/>
          </a:prstGeom>
        </p:spPr>
        <p:txBody>
          <a:bodyPr anchor="ctr"/>
          <a:lstStyle>
            <a:lvl1pPr algn="ctr">
              <a:defRPr sz="800"/>
            </a:lvl1pPr>
          </a:lstStyle>
          <a:p>
            <a:endParaRPr lang="fr-FR" dirty="0"/>
          </a:p>
        </p:txBody>
      </p:sp>
      <p:sp>
        <p:nvSpPr>
          <p:cNvPr id="16" name="Title 29">
            <a:extLst>
              <a:ext uri="{FF2B5EF4-FFF2-40B4-BE49-F238E27FC236}">
                <a16:creationId xmlns:a16="http://schemas.microsoft.com/office/drawing/2014/main" id="{8696F007-0692-050C-3E59-5803D154D546}"/>
              </a:ext>
            </a:extLst>
          </p:cNvPr>
          <p:cNvSpPr>
            <a:spLocks noGrp="1"/>
          </p:cNvSpPr>
          <p:nvPr>
            <p:ph type="title"/>
          </p:nvPr>
        </p:nvSpPr>
        <p:spPr>
          <a:xfrm>
            <a:off x="1895185" y="574675"/>
            <a:ext cx="9720552" cy="711200"/>
          </a:xfrm>
        </p:spPr>
        <p:txBody>
          <a:bodyPr anchor="t"/>
          <a:lstStyle>
            <a:lvl1pPr>
              <a:defRPr sz="5400" spc="-20">
                <a:solidFill>
                  <a:schemeClr val="bg2"/>
                </a:solidFill>
              </a:defRPr>
            </a:lvl1pPr>
          </a:lstStyle>
          <a:p>
            <a:r>
              <a:rPr lang="en-US" dirty="0"/>
              <a:t>Click to edit Master title</a:t>
            </a:r>
            <a:endParaRPr lang="fr-FR" dirty="0"/>
          </a:p>
        </p:txBody>
      </p:sp>
      <p:sp>
        <p:nvSpPr>
          <p:cNvPr id="17" name="Text Placeholder 14">
            <a:extLst>
              <a:ext uri="{FF2B5EF4-FFF2-40B4-BE49-F238E27FC236}">
                <a16:creationId xmlns:a16="http://schemas.microsoft.com/office/drawing/2014/main" id="{8A77F08A-B5CB-709C-4BD6-D127EAA25138}"/>
              </a:ext>
            </a:extLst>
          </p:cNvPr>
          <p:cNvSpPr>
            <a:spLocks noGrp="1"/>
          </p:cNvSpPr>
          <p:nvPr>
            <p:ph type="body" sz="quarter" idx="19"/>
          </p:nvPr>
        </p:nvSpPr>
        <p:spPr>
          <a:xfrm>
            <a:off x="1895187" y="2046104"/>
            <a:ext cx="4556414" cy="3730582"/>
          </a:xfrm>
        </p:spPr>
        <p:txBody>
          <a:bodyPr numCol="1" spcCol="0" anchor="t"/>
          <a:lstStyle>
            <a:lvl1pPr>
              <a:lnSpc>
                <a:spcPct val="90000"/>
              </a:lnSpc>
              <a:spcAft>
                <a:spcPts val="2400"/>
              </a:spcAft>
              <a:defRPr sz="1600" b="1">
                <a:solidFill>
                  <a:schemeClr val="accent6"/>
                </a:solidFill>
                <a:latin typeface="+mj-lt"/>
              </a:defRPr>
            </a:lvl1pPr>
            <a:lvl2pPr>
              <a:spcAft>
                <a:spcPts val="600"/>
              </a:spcAft>
              <a:defRPr sz="1200">
                <a:solidFill>
                  <a:schemeClr val="tx2"/>
                </a:solidFill>
                <a:latin typeface="+mn-lt"/>
              </a:defRPr>
            </a:lvl2pPr>
            <a:lvl3pPr>
              <a:spcAft>
                <a:spcPts val="600"/>
              </a:spcAft>
              <a:defRPr sz="1200">
                <a:latin typeface="+mn-lt"/>
              </a:defRPr>
            </a:lvl3pPr>
            <a:lvl4pPr>
              <a:spcAft>
                <a:spcPts val="600"/>
              </a:spcAft>
              <a:defRPr sz="1200">
                <a:latin typeface="+mn-lt"/>
              </a:defRPr>
            </a:lvl4pPr>
            <a:lvl5pPr>
              <a:spcAft>
                <a:spcPts val="600"/>
              </a:spcAft>
              <a:defRPr sz="1200">
                <a:latin typeface="+mn-lt"/>
              </a:defRPr>
            </a:lvl5pPr>
            <a:lvl6pPr>
              <a:spcAft>
                <a:spcPts val="600"/>
              </a:spcAft>
              <a:defRPr sz="1200">
                <a:latin typeface="+mn-lt"/>
              </a:defRPr>
            </a:lvl6pPr>
            <a:lvl7pPr>
              <a:spcAft>
                <a:spcPts val="600"/>
              </a:spcAft>
              <a:defRPr sz="1200">
                <a:latin typeface="+mn-lt"/>
              </a:defRPr>
            </a:lvl7pPr>
            <a:lvl8pPr>
              <a:spcAft>
                <a:spcPts val="600"/>
              </a:spcAft>
              <a:defRPr sz="1200">
                <a:latin typeface="+mn-lt"/>
              </a:defRPr>
            </a:lvl8pPr>
            <a:lvl9pPr>
              <a:spcAft>
                <a:spcPts val="600"/>
              </a:spcAft>
              <a:defRPr sz="1200">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fr-FR" dirty="0"/>
          </a:p>
        </p:txBody>
      </p:sp>
      <p:sp>
        <p:nvSpPr>
          <p:cNvPr id="2" name="Footer Placeholder 1" descr="Titre de la diapositive">
            <a:extLst>
              <a:ext uri="{FF2B5EF4-FFF2-40B4-BE49-F238E27FC236}">
                <a16:creationId xmlns:a16="http://schemas.microsoft.com/office/drawing/2014/main" id="{574B8C03-AFCA-9FEA-9B8D-5E06B3B48DC5}"/>
              </a:ext>
            </a:extLst>
          </p:cNvPr>
          <p:cNvSpPr>
            <a:spLocks noGrp="1"/>
          </p:cNvSpPr>
          <p:nvPr>
            <p:ph type="ftr" sz="quarter" idx="10"/>
          </p:nvPr>
        </p:nvSpPr>
        <p:spPr>
          <a:xfrm>
            <a:off x="571758" y="6311001"/>
            <a:ext cx="1856549" cy="235134"/>
          </a:xfrm>
        </p:spPr>
        <p:txBody>
          <a:bodyPr/>
          <a:lstStyle>
            <a:lvl1pPr>
              <a:defRPr>
                <a:solidFill>
                  <a:schemeClr val="bg2"/>
                </a:solidFill>
              </a:defRPr>
            </a:lvl1pPr>
          </a:lstStyle>
          <a:p>
            <a:endParaRPr lang="fr-FR" dirty="0"/>
          </a:p>
        </p:txBody>
      </p:sp>
      <p:pic>
        <p:nvPicPr>
          <p:cNvPr id="8" name="Graphic 1">
            <a:extLst>
              <a:ext uri="{FF2B5EF4-FFF2-40B4-BE49-F238E27FC236}">
                <a16:creationId xmlns:a16="http://schemas.microsoft.com/office/drawing/2014/main" id="{53A8FFC1-B893-1D6B-1858-69770A7DB01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0332" y="6180224"/>
            <a:ext cx="896649" cy="444679"/>
          </a:xfrm>
          <a:prstGeom prst="rect">
            <a:avLst/>
          </a:prstGeom>
        </p:spPr>
      </p:pic>
      <p:sp>
        <p:nvSpPr>
          <p:cNvPr id="5" name="Text Placeholder 14">
            <a:extLst>
              <a:ext uri="{FF2B5EF4-FFF2-40B4-BE49-F238E27FC236}">
                <a16:creationId xmlns:a16="http://schemas.microsoft.com/office/drawing/2014/main" id="{22C13602-EAC4-1F00-D9C9-4B4987851526}"/>
              </a:ext>
            </a:extLst>
          </p:cNvPr>
          <p:cNvSpPr>
            <a:spLocks noGrp="1"/>
          </p:cNvSpPr>
          <p:nvPr>
            <p:ph type="body" sz="quarter" idx="37"/>
          </p:nvPr>
        </p:nvSpPr>
        <p:spPr>
          <a:xfrm>
            <a:off x="7059323" y="2046104"/>
            <a:ext cx="4556414" cy="3730582"/>
          </a:xfrm>
        </p:spPr>
        <p:txBody>
          <a:bodyPr numCol="1" spcCol="0" anchor="t"/>
          <a:lstStyle>
            <a:lvl1pPr>
              <a:lnSpc>
                <a:spcPct val="90000"/>
              </a:lnSpc>
              <a:spcAft>
                <a:spcPts val="2400"/>
              </a:spcAft>
              <a:defRPr sz="1600" b="1">
                <a:solidFill>
                  <a:schemeClr val="accent6"/>
                </a:solidFill>
                <a:latin typeface="+mj-lt"/>
              </a:defRPr>
            </a:lvl1pPr>
            <a:lvl2pPr>
              <a:spcAft>
                <a:spcPts val="600"/>
              </a:spcAft>
              <a:defRPr sz="1200">
                <a:solidFill>
                  <a:schemeClr val="tx2"/>
                </a:solidFill>
                <a:latin typeface="+mn-lt"/>
              </a:defRPr>
            </a:lvl2pPr>
            <a:lvl3pPr>
              <a:spcAft>
                <a:spcPts val="600"/>
              </a:spcAft>
              <a:defRPr sz="1200">
                <a:latin typeface="+mn-lt"/>
              </a:defRPr>
            </a:lvl3pPr>
            <a:lvl4pPr>
              <a:spcAft>
                <a:spcPts val="600"/>
              </a:spcAft>
              <a:defRPr sz="1200">
                <a:latin typeface="+mn-lt"/>
              </a:defRPr>
            </a:lvl4pPr>
            <a:lvl5pPr>
              <a:spcAft>
                <a:spcPts val="600"/>
              </a:spcAft>
              <a:defRPr sz="1200">
                <a:latin typeface="+mn-lt"/>
              </a:defRPr>
            </a:lvl5pPr>
            <a:lvl6pPr>
              <a:spcAft>
                <a:spcPts val="600"/>
              </a:spcAft>
              <a:defRPr sz="1200">
                <a:latin typeface="+mn-lt"/>
              </a:defRPr>
            </a:lvl6pPr>
            <a:lvl7pPr>
              <a:spcAft>
                <a:spcPts val="600"/>
              </a:spcAft>
              <a:defRPr sz="1200">
                <a:latin typeface="+mn-lt"/>
              </a:defRPr>
            </a:lvl7pPr>
            <a:lvl8pPr>
              <a:spcAft>
                <a:spcPts val="600"/>
              </a:spcAft>
              <a:defRPr sz="1200">
                <a:latin typeface="+mn-lt"/>
              </a:defRPr>
            </a:lvl8pPr>
            <a:lvl9pPr>
              <a:spcAft>
                <a:spcPts val="600"/>
              </a:spcAft>
              <a:defRPr sz="1200">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fr-FR" dirty="0"/>
          </a:p>
        </p:txBody>
      </p:sp>
    </p:spTree>
    <p:extLst>
      <p:ext uri="{BB962C8B-B14F-4D97-AF65-F5344CB8AC3E}">
        <p14:creationId xmlns:p14="http://schemas.microsoft.com/office/powerpoint/2010/main" val="239512571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POWER_USER_LAYOUT_AGENDA">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90" y="1590"/>
          <a:ext cx="1586" cy="1587"/>
        </p:xfrm>
        <a:graphic>
          <a:graphicData uri="http://schemas.openxmlformats.org/presentationml/2006/ole">
            <mc:AlternateContent xmlns:mc="http://schemas.openxmlformats.org/markup-compatibility/2006">
              <mc:Choice xmlns:v="urn:schemas-microsoft-com:vml" Requires="v">
                <p:oleObj name="Diapositive think-cell" r:id="rId5" imgW="415" imgH="416" progId="TCLayout.ActiveDocument.1">
                  <p:embed/>
                </p:oleObj>
              </mc:Choice>
              <mc:Fallback>
                <p:oleObj name="Diapositive think-cell" r:id="rId5" imgW="415" imgH="416" progId="TCLayout.ActiveDocument.1">
                  <p:embed/>
                  <p:pic>
                    <p:nvPicPr>
                      <p:cNvPr id="2" name="Object 1" hidden="1"/>
                      <p:cNvPicPr/>
                      <p:nvPr/>
                    </p:nvPicPr>
                    <p:blipFill>
                      <a:blip r:embed="rId6"/>
                      <a:stretch>
                        <a:fillRect/>
                      </a:stretch>
                    </p:blipFill>
                    <p:spPr>
                      <a:xfrm>
                        <a:off x="1590" y="1590"/>
                        <a:ext cx="1586"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DA6C3AD-EB85-4749-AAA0-0F9AF215D2A7}"/>
              </a:ext>
            </a:extLst>
          </p:cNvPr>
          <p:cNvSpPr/>
          <p:nvPr userDrawn="1">
            <p:custDataLst>
              <p:tags r:id="rId3"/>
            </p:custDataLst>
          </p:nvPr>
        </p:nvSpPr>
        <p:spPr>
          <a:xfrm>
            <a:off x="79344" y="-166846"/>
            <a:ext cx="65" cy="492443"/>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0" rtlCol="0" anchor="ctr" anchorCtr="0">
            <a:noAutofit/>
          </a:bodyPr>
          <a:lstStyle/>
          <a:p>
            <a:pPr marL="0" marR="0" lvl="0" indent="0" algn="ctr" defTabSz="670719" rtl="0" eaLnBrk="1" fontAlgn="auto" latinLnBrk="0" hangingPunct="0">
              <a:lnSpc>
                <a:spcPct val="100000"/>
              </a:lnSpc>
              <a:spcBef>
                <a:spcPct val="0"/>
              </a:spcBef>
              <a:spcAft>
                <a:spcPct val="0"/>
              </a:spcAft>
              <a:buClrTx/>
              <a:buSzTx/>
              <a:buFontTx/>
              <a:buNone/>
              <a:tabLst/>
            </a:pPr>
            <a:endParaRPr kumimoji="0" lang="en-US" sz="2600" b="0" i="0" u="none" strike="noStrike" cap="none" spc="0" normalizeH="0" baseline="0">
              <a:ln>
                <a:noFill/>
              </a:ln>
              <a:solidFill>
                <a:srgbClr val="FFFFFF"/>
              </a:solidFill>
              <a:effectLst/>
              <a:uFillTx/>
              <a:latin typeface="EYInterstate Bold" panose="02000803030000020004" pitchFamily="2" charset="0"/>
              <a:ea typeface="+mn-ea"/>
              <a:cs typeface="+mn-cs"/>
              <a:sym typeface="EYInterstate Bold" panose="02000803030000020004" pitchFamily="2" charset="0"/>
            </a:endParaRPr>
          </a:p>
        </p:txBody>
      </p:sp>
      <p:sp>
        <p:nvSpPr>
          <p:cNvPr id="6" name="Numéro de diapositive"/>
          <p:cNvSpPr txBox="1">
            <a:spLocks noGrp="1"/>
          </p:cNvSpPr>
          <p:nvPr>
            <p:ph type="sldNum" sz="quarter" idx="4"/>
          </p:nvPr>
        </p:nvSpPr>
        <p:spPr>
          <a:xfrm>
            <a:off x="149437" y="6615173"/>
            <a:ext cx="181139" cy="112467"/>
          </a:xfrm>
          <a:prstGeom prst="rect">
            <a:avLst/>
          </a:prstGeom>
          <a:ln w="12700">
            <a:miter lim="400000"/>
          </a:ln>
        </p:spPr>
        <p:txBody>
          <a:bodyPr wrap="none" lIns="0" tIns="0" rIns="0" bIns="0">
            <a:spAutoFit/>
          </a:bodyPr>
          <a:lstStyle>
            <a:lvl1pPr algn="ctr">
              <a:lnSpc>
                <a:spcPct val="100000"/>
              </a:lnSpc>
              <a:defRPr sz="731">
                <a:solidFill>
                  <a:schemeClr val="accent1"/>
                </a:solidFill>
                <a:latin typeface="EYInterstate Light" panose="02000506000000020004" pitchFamily="2" charset="0"/>
              </a:defRPr>
            </a:lvl1pPr>
          </a:lstStyle>
          <a:p>
            <a:pPr defTabSz="335359"/>
            <a:fld id="{86CB4B4D-7CA3-9044-876B-883B54F8677D}" type="slidenum">
              <a:rPr lang="fr-FR" kern="0" smtClean="0">
                <a:sym typeface="EYInterstate Bold"/>
              </a:rPr>
              <a:pPr defTabSz="335359"/>
              <a:t>‹N°›</a:t>
            </a:fld>
            <a:endParaRPr lang="fr-FR" kern="0">
              <a:sym typeface="EYInterstate Bold"/>
            </a:endParaRPr>
          </a:p>
        </p:txBody>
      </p:sp>
      <p:sp>
        <p:nvSpPr>
          <p:cNvPr id="9" name="Espace réservé du pied de page 10"/>
          <p:cNvSpPr>
            <a:spLocks noGrp="1"/>
          </p:cNvSpPr>
          <p:nvPr>
            <p:ph type="ftr" sz="quarter" idx="3"/>
          </p:nvPr>
        </p:nvSpPr>
        <p:spPr>
          <a:xfrm rot="16200000">
            <a:off x="-2767008" y="3140075"/>
            <a:ext cx="5978524" cy="365125"/>
          </a:xfrm>
          <a:prstGeom prst="rect">
            <a:avLst/>
          </a:prstGeom>
        </p:spPr>
        <p:txBody>
          <a:bodyPr vert="horz" lIns="91440" tIns="45720" rIns="91440" bIns="45720" rtlCol="0" anchor="ctr"/>
          <a:lstStyle>
            <a:lvl1pPr algn="ctr">
              <a:defRPr sz="731">
                <a:solidFill>
                  <a:srgbClr val="333333"/>
                </a:solidFill>
                <a:latin typeface="EYInterstate Light" panose="02000506000000020004" pitchFamily="2" charset="0"/>
              </a:defRPr>
            </a:lvl1pPr>
          </a:lstStyle>
          <a:p>
            <a:pPr defTabSz="335359" hangingPunct="0">
              <a:lnSpc>
                <a:spcPct val="120000"/>
              </a:lnSpc>
            </a:pPr>
            <a:endParaRPr lang="fr-FR" kern="0">
              <a:sym typeface="EYInterstate Bold"/>
            </a:endParaRPr>
          </a:p>
        </p:txBody>
      </p:sp>
      <p:sp>
        <p:nvSpPr>
          <p:cNvPr id="3" name="Title 2">
            <a:extLst>
              <a:ext uri="{FF2B5EF4-FFF2-40B4-BE49-F238E27FC236}">
                <a16:creationId xmlns:a16="http://schemas.microsoft.com/office/drawing/2014/main" id="{CC55B578-4D3C-485C-8138-C4659CCA577C}"/>
              </a:ext>
            </a:extLst>
          </p:cNvPr>
          <p:cNvSpPr>
            <a:spLocks noGrp="1"/>
          </p:cNvSpPr>
          <p:nvPr>
            <p:ph type="title"/>
          </p:nvPr>
        </p:nvSpPr>
        <p:spPr>
          <a:xfrm>
            <a:off x="727559" y="333374"/>
            <a:ext cx="10515600" cy="581026"/>
          </a:xfrm>
          <a:prstGeom prst="rect">
            <a:avLst/>
          </a:prstGeom>
        </p:spPr>
        <p:txBody>
          <a:bodyPr/>
          <a:lstStyle>
            <a:lvl1pPr algn="l">
              <a:defRPr lang="fr-FR" sz="2600" b="0" i="0" u="none" strike="noStrike" cap="none" spc="0" baseline="0" dirty="0">
                <a:ln>
                  <a:noFill/>
                </a:ln>
                <a:solidFill>
                  <a:schemeClr val="accent1"/>
                </a:solidFill>
                <a:uFillTx/>
                <a:latin typeface="EYInterstate Bold" panose="02000803030000020004" pitchFamily="2" charset="0"/>
                <a:ea typeface="EYInterstate Regular" panose="02000503020000020004" pitchFamily="2" charset="0"/>
                <a:cs typeface="EYInterstate Regular" panose="02000503020000020004" pitchFamily="2" charset="0"/>
                <a:sym typeface="Helvetica Neue"/>
              </a:defRPr>
            </a:lvl1pPr>
          </a:lstStyle>
          <a:p>
            <a:r>
              <a:rPr lang="en-US"/>
              <a:t>Click to edit Master title style</a:t>
            </a:r>
            <a:endParaRPr lang="fr-FR"/>
          </a:p>
        </p:txBody>
      </p:sp>
    </p:spTree>
    <p:custDataLst>
      <p:tags r:id="rId1"/>
    </p:custDataLst>
    <p:extLst>
      <p:ext uri="{BB962C8B-B14F-4D97-AF65-F5344CB8AC3E}">
        <p14:creationId xmlns:p14="http://schemas.microsoft.com/office/powerpoint/2010/main" val="712481206"/>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_Titre seul">
    <p:spTree>
      <p:nvGrpSpPr>
        <p:cNvPr id="1" name=""/>
        <p:cNvGrpSpPr/>
        <p:nvPr/>
      </p:nvGrpSpPr>
      <p:grpSpPr>
        <a:xfrm>
          <a:off x="0" y="0"/>
          <a:ext cx="0" cy="0"/>
          <a:chOff x="0" y="0"/>
          <a:chExt cx="0" cy="0"/>
        </a:xfrm>
      </p:grpSpPr>
      <p:sp>
        <p:nvSpPr>
          <p:cNvPr id="9" name="Espace réservé de la date 2"/>
          <p:cNvSpPr>
            <a:spLocks noGrp="1"/>
          </p:cNvSpPr>
          <p:nvPr>
            <p:ph type="dt" sz="half" idx="10"/>
          </p:nvPr>
        </p:nvSpPr>
        <p:spPr>
          <a:xfrm>
            <a:off x="10152000" y="6378000"/>
            <a:ext cx="1560000" cy="480000"/>
          </a:xfrm>
        </p:spPr>
        <p:txBody>
          <a:bodyPr/>
          <a:lstStyle/>
          <a:p>
            <a:pPr algn="r"/>
            <a:endParaRPr lang="fr-FR" cap="all" dirty="0"/>
          </a:p>
        </p:txBody>
      </p:sp>
      <p:sp>
        <p:nvSpPr>
          <p:cNvPr id="10" name="Espace réservé du numéro de diapositive 4"/>
          <p:cNvSpPr>
            <a:spLocks noGrp="1"/>
          </p:cNvSpPr>
          <p:nvPr>
            <p:ph type="sldNum" sz="quarter" idx="12"/>
          </p:nvPr>
        </p:nvSpPr>
        <p:spPr>
          <a:xfrm>
            <a:off x="8352000" y="6378000"/>
            <a:ext cx="1800000" cy="480000"/>
          </a:xfrm>
        </p:spPr>
        <p:txBody>
          <a:bodyPr/>
          <a:lstStyle/>
          <a:p>
            <a:fld id="{733122C9-A0B9-462F-8757-0847AD287B63}" type="slidenum">
              <a:rPr lang="fr-FR" smtClean="0"/>
              <a:pPr/>
              <a:t>‹N°›</a:t>
            </a:fld>
            <a:endParaRPr lang="fr-FR"/>
          </a:p>
        </p:txBody>
      </p:sp>
      <p:sp>
        <p:nvSpPr>
          <p:cNvPr id="12" name="Espace réservé du pied de page 5"/>
          <p:cNvSpPr>
            <a:spLocks noGrp="1"/>
          </p:cNvSpPr>
          <p:nvPr>
            <p:ph type="ftr" sz="quarter" idx="11"/>
          </p:nvPr>
        </p:nvSpPr>
        <p:spPr bwMode="gray">
          <a:xfrm>
            <a:off x="480000" y="6639901"/>
            <a:ext cx="7872000" cy="218100"/>
          </a:xfrm>
        </p:spPr>
        <p:txBody>
          <a:bodyPr/>
          <a:lstStyle>
            <a:lvl1pPr>
              <a:defRPr/>
            </a:lvl1pPr>
          </a:lstStyle>
          <a:p>
            <a:endParaRPr lang="fr-FR" dirty="0"/>
          </a:p>
        </p:txBody>
      </p:sp>
    </p:spTree>
    <p:extLst>
      <p:ext uri="{BB962C8B-B14F-4D97-AF65-F5344CB8AC3E}">
        <p14:creationId xmlns:p14="http://schemas.microsoft.com/office/powerpoint/2010/main" val="8319671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9B0797B-B7DA-4780-AC43-28F2A2A5FDDD}" type="slidenum">
              <a:rPr lang="fr-FR" smtClean="0"/>
              <a:t>‹N°›</a:t>
            </a:fld>
            <a:endParaRPr lang="fr-FR"/>
          </a:p>
        </p:txBody>
      </p:sp>
    </p:spTree>
    <p:extLst>
      <p:ext uri="{BB962C8B-B14F-4D97-AF65-F5344CB8AC3E}">
        <p14:creationId xmlns:p14="http://schemas.microsoft.com/office/powerpoint/2010/main" val="1235083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theme" Target="../theme/theme4.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19" Type="http://schemas.openxmlformats.org/officeDocument/2006/relationships/theme" Target="../theme/theme6.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theme" Target="../theme/theme7.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796DBD-F9A1-8027-412C-BA6D866A9277}"/>
              </a:ext>
            </a:extLst>
          </p:cNvPr>
          <p:cNvSpPr>
            <a:spLocks noGrp="1"/>
          </p:cNvSpPr>
          <p:nvPr>
            <p:ph type="title"/>
          </p:nvPr>
        </p:nvSpPr>
        <p:spPr>
          <a:xfrm>
            <a:off x="838200" y="365125"/>
            <a:ext cx="10515600" cy="1325563"/>
          </a:xfrm>
          <a:prstGeom prst="rect">
            <a:avLst/>
          </a:prstGeom>
        </p:spPr>
        <p:txBody>
          <a:bodyPr vert="horz" lIns="0" tIns="0" rIns="0" bIns="0" rtlCol="0" anchor="ctr">
            <a:noAutofit/>
          </a:bodyPr>
          <a:lstStyle/>
          <a:p>
            <a:r>
              <a:rPr lang="en-US" dirty="0"/>
              <a:t>Click to edit Master title style</a:t>
            </a:r>
            <a:endParaRPr lang="fr-FR" dirty="0"/>
          </a:p>
        </p:txBody>
      </p:sp>
      <p:sp>
        <p:nvSpPr>
          <p:cNvPr id="3" name="Text Placeholder 2">
            <a:extLst>
              <a:ext uri="{FF2B5EF4-FFF2-40B4-BE49-F238E27FC236}">
                <a16:creationId xmlns:a16="http://schemas.microsoft.com/office/drawing/2014/main" id="{9DD6D1D2-B32E-9CF8-A816-C55391579F0E}"/>
              </a:ext>
            </a:extLst>
          </p:cNvPr>
          <p:cNvSpPr>
            <a:spLocks noGrp="1"/>
          </p:cNvSpPr>
          <p:nvPr>
            <p:ph type="body" idx="1"/>
          </p:nvPr>
        </p:nvSpPr>
        <p:spPr>
          <a:xfrm>
            <a:off x="838200" y="1825625"/>
            <a:ext cx="10515600"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fr-FR" dirty="0"/>
              <a:t>6</a:t>
            </a:r>
          </a:p>
          <a:p>
            <a:pPr lvl="6"/>
            <a:r>
              <a:rPr lang="fr-FR" dirty="0"/>
              <a:t>7</a:t>
            </a:r>
          </a:p>
          <a:p>
            <a:pPr lvl="7"/>
            <a:r>
              <a:rPr lang="fr-FR" dirty="0"/>
              <a:t>8</a:t>
            </a:r>
          </a:p>
          <a:p>
            <a:pPr lvl="8"/>
            <a:r>
              <a:rPr lang="fr-FR" dirty="0"/>
              <a:t>9</a:t>
            </a:r>
          </a:p>
        </p:txBody>
      </p:sp>
      <p:sp>
        <p:nvSpPr>
          <p:cNvPr id="5" name="Footer Placeholder 4">
            <a:extLst>
              <a:ext uri="{FF2B5EF4-FFF2-40B4-BE49-F238E27FC236}">
                <a16:creationId xmlns:a16="http://schemas.microsoft.com/office/drawing/2014/main" id="{ABFADACA-51B2-5A20-1019-59DADD8476CF}"/>
              </a:ext>
            </a:extLst>
          </p:cNvPr>
          <p:cNvSpPr>
            <a:spLocks noGrp="1"/>
          </p:cNvSpPr>
          <p:nvPr>
            <p:ph type="ftr" sz="quarter" idx="3"/>
          </p:nvPr>
        </p:nvSpPr>
        <p:spPr>
          <a:xfrm>
            <a:off x="400786" y="6311001"/>
            <a:ext cx="1845021" cy="220428"/>
          </a:xfrm>
          <a:prstGeom prst="rect">
            <a:avLst/>
          </a:prstGeom>
        </p:spPr>
        <p:txBody>
          <a:bodyPr vert="horz" lIns="0" tIns="0" rIns="0" bIns="0" rtlCol="0" anchor="ctr"/>
          <a:lstStyle>
            <a:lvl1pPr algn="l">
              <a:defRPr sz="1400" b="1" spc="-20">
                <a:solidFill>
                  <a:schemeClr val="tx2"/>
                </a:solidFill>
                <a:latin typeface="+mj-lt"/>
              </a:defRPr>
            </a:lvl1pPr>
          </a:lstStyle>
          <a:p>
            <a:r>
              <a:rPr lang="fr-FR" dirty="0"/>
              <a:t>Titre de la diapositive</a:t>
            </a:r>
          </a:p>
        </p:txBody>
      </p:sp>
    </p:spTree>
    <p:extLst>
      <p:ext uri="{BB962C8B-B14F-4D97-AF65-F5344CB8AC3E}">
        <p14:creationId xmlns:p14="http://schemas.microsoft.com/office/powerpoint/2010/main" val="414866143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65" r:id="rId8"/>
    <p:sldLayoutId id="2147483666" r:id="rId9"/>
    <p:sldLayoutId id="2147483669" r:id="rId10"/>
    <p:sldLayoutId id="2147483668" r:id="rId11"/>
    <p:sldLayoutId id="2147483694" r:id="rId12"/>
  </p:sldLayoutIdLst>
  <p:hf sldNum="0" hdr="0" dt="0"/>
  <p:txStyles>
    <p:titleStyle>
      <a:lvl1pPr algn="l" defTabSz="914400" rtl="0" eaLnBrk="1" latinLnBrk="0" hangingPunct="1">
        <a:lnSpc>
          <a:spcPct val="90000"/>
        </a:lnSpc>
        <a:spcBef>
          <a:spcPct val="0"/>
        </a:spcBef>
        <a:buNone/>
        <a:defRPr sz="4400" b="1" kern="1200" spc="-2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buFont typeface="Marianne" panose="02000000000000000000" pitchFamily="2" charset="0"/>
        <a:buNone/>
        <a:defRPr sz="2800" kern="1200" spc="-20">
          <a:solidFill>
            <a:schemeClr val="tx2"/>
          </a:solidFill>
          <a:latin typeface="+mn-lt"/>
          <a:ea typeface="+mn-ea"/>
          <a:cs typeface="+mn-cs"/>
        </a:defRPr>
      </a:lvl1pPr>
      <a:lvl2pPr marL="0" indent="0" algn="l" defTabSz="914400" rtl="0" eaLnBrk="1" latinLnBrk="0" hangingPunct="1">
        <a:lnSpc>
          <a:spcPct val="100000"/>
        </a:lnSpc>
        <a:spcBef>
          <a:spcPts val="0"/>
        </a:spcBef>
        <a:buFont typeface="Marianne" panose="02000000000000000000" pitchFamily="2" charset="0"/>
        <a:buNone/>
        <a:defRPr sz="2400" b="0" kern="1200" spc="-20">
          <a:solidFill>
            <a:schemeClr val="accent1"/>
          </a:solidFill>
          <a:latin typeface="+mn-lt"/>
          <a:ea typeface="+mn-ea"/>
          <a:cs typeface="+mn-cs"/>
        </a:defRPr>
      </a:lvl2pPr>
      <a:lvl3pPr marL="0" indent="0" algn="l" defTabSz="914400" rtl="0" eaLnBrk="1" latinLnBrk="0" hangingPunct="1">
        <a:lnSpc>
          <a:spcPct val="100000"/>
        </a:lnSpc>
        <a:spcBef>
          <a:spcPts val="0"/>
        </a:spcBef>
        <a:buFont typeface="Marianne" panose="02000000000000000000" pitchFamily="2" charset="0"/>
        <a:buNone/>
        <a:defRPr sz="2000" kern="1200" spc="-20">
          <a:solidFill>
            <a:schemeClr val="tx2"/>
          </a:solidFill>
          <a:latin typeface="+mn-lt"/>
          <a:ea typeface="+mn-ea"/>
          <a:cs typeface="+mn-cs"/>
        </a:defRPr>
      </a:lvl3pPr>
      <a:lvl4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4pPr>
      <a:lvl5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5pPr>
      <a:lvl6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6pPr>
      <a:lvl7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7pPr>
      <a:lvl8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8pPr>
      <a:lvl9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userDrawn="1">
          <p15:clr>
            <a:srgbClr val="00FF00"/>
          </p15:clr>
        </p15:guide>
        <p15:guide id="2" orient="horz" pos="362" userDrawn="1">
          <p15:clr>
            <a:srgbClr val="00FF00"/>
          </p15:clr>
        </p15:guide>
        <p15:guide id="3" userDrawn="1">
          <p15:clr>
            <a:srgbClr val="00FF00"/>
          </p15:clr>
        </p15:guide>
        <p15:guide id="4" pos="362" userDrawn="1">
          <p15:clr>
            <a:srgbClr val="00FF00"/>
          </p15:clr>
        </p15:guide>
        <p15:guide id="5" orient="horz" pos="3957" userDrawn="1">
          <p15:clr>
            <a:srgbClr val="00FF00"/>
          </p15:clr>
        </p15:guide>
        <p15:guide id="6" orient="horz" pos="4320" userDrawn="1">
          <p15:clr>
            <a:srgbClr val="00FF00"/>
          </p15:clr>
        </p15:guide>
        <p15:guide id="7" pos="7333" userDrawn="1">
          <p15:clr>
            <a:srgbClr val="00FF00"/>
          </p15:clr>
        </p15:guide>
        <p15:guide id="8" pos="7680" userDrawn="1">
          <p15:clr>
            <a:srgbClr val="00FF00"/>
          </p15:clr>
        </p15:guide>
        <p15:guide id="9" orient="horz" pos="2091" userDrawn="1">
          <p15:clr>
            <a:srgbClr val="00FF00"/>
          </p15:clr>
        </p15:guide>
        <p15:guide id="10" orient="horz" pos="2228" userDrawn="1">
          <p15:clr>
            <a:srgbClr val="00FF00"/>
          </p15:clr>
        </p15:guide>
        <p15:guide id="11" pos="6722" userDrawn="1">
          <p15:clr>
            <a:srgbClr val="00FF00"/>
          </p15:clr>
        </p15:guide>
        <p15:guide id="12" pos="6858" userDrawn="1">
          <p15:clr>
            <a:srgbClr val="00FF00"/>
          </p15:clr>
        </p15:guide>
        <p15:guide id="13" pos="6127" userDrawn="1">
          <p15:clr>
            <a:srgbClr val="00FF00"/>
          </p15:clr>
        </p15:guide>
        <p15:guide id="14" pos="6263" userDrawn="1">
          <p15:clr>
            <a:srgbClr val="00FF00"/>
          </p15:clr>
        </p15:guide>
        <p15:guide id="15" pos="5533" userDrawn="1">
          <p15:clr>
            <a:srgbClr val="00FF00"/>
          </p15:clr>
        </p15:guide>
        <p15:guide id="16" pos="5669" userDrawn="1">
          <p15:clr>
            <a:srgbClr val="00FF00"/>
          </p15:clr>
        </p15:guide>
        <p15:guide id="17" pos="4938" userDrawn="1">
          <p15:clr>
            <a:srgbClr val="00FF00"/>
          </p15:clr>
        </p15:guide>
        <p15:guide id="18" pos="5074" userDrawn="1">
          <p15:clr>
            <a:srgbClr val="00FF00"/>
          </p15:clr>
        </p15:guide>
        <p15:guide id="19" pos="4343" userDrawn="1">
          <p15:clr>
            <a:srgbClr val="00FF00"/>
          </p15:clr>
        </p15:guide>
        <p15:guide id="20" pos="4480" userDrawn="1">
          <p15:clr>
            <a:srgbClr val="00FF00"/>
          </p15:clr>
        </p15:guide>
        <p15:guide id="21" pos="3771" userDrawn="1">
          <p15:clr>
            <a:srgbClr val="00FF00"/>
          </p15:clr>
        </p15:guide>
        <p15:guide id="22" pos="3908" userDrawn="1">
          <p15:clr>
            <a:srgbClr val="00FF00"/>
          </p15:clr>
        </p15:guide>
        <p15:guide id="23" pos="3154" userDrawn="1">
          <p15:clr>
            <a:srgbClr val="00FF00"/>
          </p15:clr>
        </p15:guide>
        <p15:guide id="24" pos="3290" userDrawn="1">
          <p15:clr>
            <a:srgbClr val="00FF00"/>
          </p15:clr>
        </p15:guide>
        <p15:guide id="25" pos="2560" userDrawn="1">
          <p15:clr>
            <a:srgbClr val="00FF00"/>
          </p15:clr>
        </p15:guide>
        <p15:guide id="26" pos="2696" userDrawn="1">
          <p15:clr>
            <a:srgbClr val="00FF00"/>
          </p15:clr>
        </p15:guide>
        <p15:guide id="27" pos="1958" userDrawn="1">
          <p15:clr>
            <a:srgbClr val="00FF00"/>
          </p15:clr>
        </p15:guide>
        <p15:guide id="28" pos="2101" userDrawn="1">
          <p15:clr>
            <a:srgbClr val="00FF00"/>
          </p15:clr>
        </p15:guide>
        <p15:guide id="29" pos="1370" userDrawn="1">
          <p15:clr>
            <a:srgbClr val="00FF00"/>
          </p15:clr>
        </p15:guide>
        <p15:guide id="30" pos="1506" userDrawn="1">
          <p15:clr>
            <a:srgbClr val="00FF00"/>
          </p15:clr>
        </p15:guide>
        <p15:guide id="31" pos="776" userDrawn="1">
          <p15:clr>
            <a:srgbClr val="00FF00"/>
          </p15:clr>
        </p15:guide>
        <p15:guide id="32" pos="912" userDrawn="1">
          <p15:clr>
            <a:srgbClr val="00FF00"/>
          </p15:clr>
        </p15:guide>
        <p15:guide id="33" orient="horz" pos="1440" userDrawn="1">
          <p15:clr>
            <a:srgbClr val="00FF00"/>
          </p15:clr>
        </p15:guide>
        <p15:guide id="34" orient="horz" pos="1576" userDrawn="1">
          <p15:clr>
            <a:srgbClr val="00FF00"/>
          </p15:clr>
        </p15:guide>
        <p15:guide id="35" orient="horz" pos="2698" userDrawn="1">
          <p15:clr>
            <a:srgbClr val="00FF00"/>
          </p15:clr>
        </p15:guide>
        <p15:guide id="36" orient="horz" pos="2834" userDrawn="1">
          <p15:clr>
            <a:srgbClr val="00FF00"/>
          </p15:clr>
        </p15:guide>
        <p15:guide id="37" orient="horz" pos="810" userDrawn="1">
          <p15:clr>
            <a:srgbClr val="00FF00"/>
          </p15:clr>
        </p15:guide>
        <p15:guide id="38" orient="horz" pos="946" userDrawn="1">
          <p15:clr>
            <a:srgbClr val="00FF00"/>
          </p15:clr>
        </p15:guide>
        <p15:guide id="39" orient="horz" pos="3327" userDrawn="1">
          <p15:clr>
            <a:srgbClr val="00FF00"/>
          </p15:clr>
        </p15:guide>
        <p15:guide id="40" orient="horz" pos="3463" userDrawn="1">
          <p15:clr>
            <a:srgbClr val="00FF0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796DBD-F9A1-8027-412C-BA6D866A9277}"/>
              </a:ext>
            </a:extLst>
          </p:cNvPr>
          <p:cNvSpPr>
            <a:spLocks noGrp="1"/>
          </p:cNvSpPr>
          <p:nvPr>
            <p:ph type="title"/>
          </p:nvPr>
        </p:nvSpPr>
        <p:spPr>
          <a:xfrm>
            <a:off x="838200" y="365125"/>
            <a:ext cx="10515600" cy="1325563"/>
          </a:xfrm>
          <a:prstGeom prst="rect">
            <a:avLst/>
          </a:prstGeom>
        </p:spPr>
        <p:txBody>
          <a:bodyPr vert="horz" lIns="0" tIns="0" rIns="0" bIns="0" rtlCol="0" anchor="ctr">
            <a:noAutofit/>
          </a:bodyPr>
          <a:lstStyle/>
          <a:p>
            <a:r>
              <a:rPr lang="en-US" dirty="0"/>
              <a:t>Click to edit Master title style</a:t>
            </a:r>
            <a:endParaRPr lang="fr-FR" dirty="0"/>
          </a:p>
        </p:txBody>
      </p:sp>
      <p:sp>
        <p:nvSpPr>
          <p:cNvPr id="3" name="Text Placeholder 2">
            <a:extLst>
              <a:ext uri="{FF2B5EF4-FFF2-40B4-BE49-F238E27FC236}">
                <a16:creationId xmlns:a16="http://schemas.microsoft.com/office/drawing/2014/main" id="{9DD6D1D2-B32E-9CF8-A816-C55391579F0E}"/>
              </a:ext>
            </a:extLst>
          </p:cNvPr>
          <p:cNvSpPr>
            <a:spLocks noGrp="1"/>
          </p:cNvSpPr>
          <p:nvPr>
            <p:ph type="body" idx="1"/>
          </p:nvPr>
        </p:nvSpPr>
        <p:spPr>
          <a:xfrm>
            <a:off x="838200" y="1825625"/>
            <a:ext cx="10515600" cy="4351338"/>
          </a:xfrm>
          <a:prstGeom prst="rect">
            <a:avLst/>
          </a:prstGeom>
        </p:spPr>
        <p:txBody>
          <a:bodyPr vert="horz" lIns="0" tIns="0" rIns="0" bIns="0" rtlCol="0">
            <a:noAutofit/>
          </a:bodyPr>
          <a:lstStyle/>
          <a:p>
            <a:pPr lvl="0"/>
            <a:r>
              <a:rPr lang="en-US" dirty="0"/>
              <a:t>Click to edit Master text styles</a:t>
            </a:r>
          </a:p>
          <a:p>
            <a:pPr marL="0" lvl="1" indent="0" algn="l" defTabSz="914400" rtl="0" eaLnBrk="1" latinLnBrk="0" hangingPunct="1">
              <a:lnSpc>
                <a:spcPct val="100000"/>
              </a:lnSpc>
              <a:spcBef>
                <a:spcPts val="0"/>
              </a:spcBef>
              <a:buFont typeface="Marianne" panose="02000000000000000000" pitchFamily="2" charset="0"/>
              <a:buNone/>
            </a:pPr>
            <a:r>
              <a:rPr lang="en-US" dirty="0"/>
              <a:t>Second level</a:t>
            </a:r>
          </a:p>
          <a:p>
            <a:pPr lvl="2"/>
            <a:r>
              <a:rPr lang="en-US" dirty="0"/>
              <a:t>Third level</a:t>
            </a:r>
          </a:p>
          <a:p>
            <a:pPr lvl="3"/>
            <a:r>
              <a:rPr lang="en-US" dirty="0"/>
              <a:t>Fourth level</a:t>
            </a:r>
          </a:p>
          <a:p>
            <a:pPr lvl="4"/>
            <a:r>
              <a:rPr lang="en-US" dirty="0"/>
              <a:t>Fifth level</a:t>
            </a:r>
          </a:p>
          <a:p>
            <a:pPr lvl="5"/>
            <a:r>
              <a:rPr lang="fr-FR" dirty="0"/>
              <a:t>6</a:t>
            </a:r>
          </a:p>
          <a:p>
            <a:pPr lvl="6"/>
            <a:r>
              <a:rPr lang="fr-FR" dirty="0"/>
              <a:t>7</a:t>
            </a:r>
          </a:p>
          <a:p>
            <a:pPr lvl="7"/>
            <a:r>
              <a:rPr lang="fr-FR" dirty="0"/>
              <a:t>8</a:t>
            </a:r>
          </a:p>
          <a:p>
            <a:pPr lvl="8"/>
            <a:r>
              <a:rPr lang="fr-FR" dirty="0"/>
              <a:t>9</a:t>
            </a:r>
          </a:p>
        </p:txBody>
      </p:sp>
      <p:sp>
        <p:nvSpPr>
          <p:cNvPr id="5" name="Footer Placeholder 4">
            <a:extLst>
              <a:ext uri="{FF2B5EF4-FFF2-40B4-BE49-F238E27FC236}">
                <a16:creationId xmlns:a16="http://schemas.microsoft.com/office/drawing/2014/main" id="{ABFADACA-51B2-5A20-1019-59DADD8476CF}"/>
              </a:ext>
            </a:extLst>
          </p:cNvPr>
          <p:cNvSpPr>
            <a:spLocks noGrp="1"/>
          </p:cNvSpPr>
          <p:nvPr>
            <p:ph type="ftr" sz="quarter" idx="3"/>
          </p:nvPr>
        </p:nvSpPr>
        <p:spPr>
          <a:xfrm>
            <a:off x="400786" y="6311001"/>
            <a:ext cx="1912464" cy="253301"/>
          </a:xfrm>
          <a:prstGeom prst="rect">
            <a:avLst/>
          </a:prstGeom>
        </p:spPr>
        <p:txBody>
          <a:bodyPr vert="horz" lIns="0" tIns="0" rIns="0" bIns="0" rtlCol="0" anchor="ctr"/>
          <a:lstStyle>
            <a:lvl1pPr algn="l">
              <a:defRPr sz="1400" b="1" spc="-20">
                <a:solidFill>
                  <a:schemeClr val="tx2"/>
                </a:solidFill>
                <a:latin typeface="Marianne" panose="02000000000000000000" pitchFamily="2" charset="0"/>
              </a:defRPr>
            </a:lvl1pPr>
          </a:lstStyle>
          <a:p>
            <a:r>
              <a:rPr lang="fr-FR" dirty="0"/>
              <a:t>Titre de la diapositive</a:t>
            </a:r>
          </a:p>
        </p:txBody>
      </p:sp>
    </p:spTree>
    <p:extLst>
      <p:ext uri="{BB962C8B-B14F-4D97-AF65-F5344CB8AC3E}">
        <p14:creationId xmlns:p14="http://schemas.microsoft.com/office/powerpoint/2010/main" val="3394371763"/>
      </p:ext>
    </p:extLst>
  </p:cSld>
  <p:clrMap bg1="lt1" tx1="dk1" bg2="lt2" tx2="dk2" accent1="accent1" accent2="accent2" accent3="accent3" accent4="accent4" accent5="accent5" accent6="accent6" hlink="hlink" folHlink="folHlink"/>
  <p:sldLayoutIdLst>
    <p:sldLayoutId id="2147483658" r:id="rId1"/>
    <p:sldLayoutId id="2147483676" r:id="rId2"/>
    <p:sldLayoutId id="2147483674" r:id="rId3"/>
    <p:sldLayoutId id="2147483661" r:id="rId4"/>
    <p:sldLayoutId id="2147483662" r:id="rId5"/>
    <p:sldLayoutId id="2147483663" r:id="rId6"/>
    <p:sldLayoutId id="2147483664" r:id="rId7"/>
    <p:sldLayoutId id="2147483671" r:id="rId8"/>
    <p:sldLayoutId id="2147483670" r:id="rId9"/>
    <p:sldLayoutId id="2147483672" r:id="rId10"/>
  </p:sldLayoutIdLst>
  <p:hf sldNum="0" hdr="0" dt="0"/>
  <p:txStyles>
    <p:titleStyle>
      <a:lvl1pPr algn="l" defTabSz="914400" rtl="0" eaLnBrk="1" latinLnBrk="0" hangingPunct="1">
        <a:lnSpc>
          <a:spcPct val="90000"/>
        </a:lnSpc>
        <a:spcBef>
          <a:spcPct val="0"/>
        </a:spcBef>
        <a:buNone/>
        <a:defRPr sz="4400" b="1" kern="1200" spc="-20">
          <a:solidFill>
            <a:schemeClr val="tx2"/>
          </a:solidFill>
          <a:latin typeface="Marianne" panose="02000000000000000000" pitchFamily="2" charset="0"/>
          <a:ea typeface="+mj-ea"/>
          <a:cs typeface="+mj-cs"/>
        </a:defRPr>
      </a:lvl1pPr>
    </p:titleStyle>
    <p:bodyStyle>
      <a:lvl1pPr marL="0" indent="0" algn="l" defTabSz="914400" rtl="0" eaLnBrk="1" latinLnBrk="0" hangingPunct="1">
        <a:lnSpc>
          <a:spcPct val="100000"/>
        </a:lnSpc>
        <a:spcBef>
          <a:spcPts val="0"/>
        </a:spcBef>
        <a:buFont typeface="Marianne" panose="02000000000000000000" pitchFamily="2" charset="0"/>
        <a:buNone/>
        <a:defRPr sz="2800" kern="1200" spc="-20">
          <a:solidFill>
            <a:schemeClr val="tx2"/>
          </a:solidFill>
          <a:latin typeface="Marianne Light" panose="02000000000000000000" pitchFamily="2" charset="0"/>
          <a:ea typeface="+mn-ea"/>
          <a:cs typeface="+mn-cs"/>
        </a:defRPr>
      </a:lvl1pPr>
      <a:lvl2pPr marL="0" indent="0" algn="l" defTabSz="914400" rtl="0" eaLnBrk="1" latinLnBrk="0" hangingPunct="1">
        <a:lnSpc>
          <a:spcPct val="100000"/>
        </a:lnSpc>
        <a:spcBef>
          <a:spcPts val="0"/>
        </a:spcBef>
        <a:buFont typeface="Marianne" panose="02000000000000000000" pitchFamily="2" charset="0"/>
        <a:buNone/>
        <a:defRPr lang="en-US" sz="2400" kern="1200" spc="-20" dirty="0">
          <a:solidFill>
            <a:schemeClr val="accent3"/>
          </a:solidFill>
          <a:latin typeface="Marianne Light" panose="02000000000000000000" pitchFamily="2" charset="0"/>
          <a:ea typeface="+mn-ea"/>
          <a:cs typeface="+mn-cs"/>
        </a:defRPr>
      </a:lvl2pPr>
      <a:lvl3pPr marL="0" indent="0" algn="l" defTabSz="914400" rtl="0" eaLnBrk="1" latinLnBrk="0" hangingPunct="1">
        <a:lnSpc>
          <a:spcPct val="100000"/>
        </a:lnSpc>
        <a:spcBef>
          <a:spcPts val="0"/>
        </a:spcBef>
        <a:buFont typeface="Marianne" panose="02000000000000000000" pitchFamily="2" charset="0"/>
        <a:buNone/>
        <a:defRPr sz="2000" kern="1200" spc="-20">
          <a:solidFill>
            <a:schemeClr val="tx2"/>
          </a:solidFill>
          <a:latin typeface="Marianne Light" panose="02000000000000000000" pitchFamily="2" charset="0"/>
          <a:ea typeface="+mn-ea"/>
          <a:cs typeface="+mn-cs"/>
        </a:defRPr>
      </a:lvl3pPr>
      <a:lvl4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arianne Light" panose="02000000000000000000" pitchFamily="2" charset="0"/>
          <a:ea typeface="+mn-ea"/>
          <a:cs typeface="+mn-cs"/>
        </a:defRPr>
      </a:lvl4pPr>
      <a:lvl5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arianne Light" panose="02000000000000000000" pitchFamily="2" charset="0"/>
          <a:ea typeface="+mn-ea"/>
          <a:cs typeface="+mn-cs"/>
        </a:defRPr>
      </a:lvl5pPr>
      <a:lvl6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arianne Light" panose="02000000000000000000" pitchFamily="2" charset="0"/>
          <a:ea typeface="+mn-ea"/>
          <a:cs typeface="+mn-cs"/>
        </a:defRPr>
      </a:lvl6pPr>
      <a:lvl7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arianne Light" panose="02000000000000000000" pitchFamily="2" charset="0"/>
          <a:ea typeface="+mn-ea"/>
          <a:cs typeface="+mn-cs"/>
        </a:defRPr>
      </a:lvl7pPr>
      <a:lvl8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arianne Light" panose="02000000000000000000" pitchFamily="2" charset="0"/>
          <a:ea typeface="+mn-ea"/>
          <a:cs typeface="+mn-cs"/>
        </a:defRPr>
      </a:lvl8pPr>
      <a:lvl9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arianne Light" panose="02000000000000000000" pitchFamily="2" charset="0"/>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15:clr>
            <a:srgbClr val="00FF00"/>
          </p15:clr>
        </p15:guide>
        <p15:guide id="2" orient="horz" pos="362">
          <p15:clr>
            <a:srgbClr val="00FF00"/>
          </p15:clr>
        </p15:guide>
        <p15:guide id="3">
          <p15:clr>
            <a:srgbClr val="00FF00"/>
          </p15:clr>
        </p15:guide>
        <p15:guide id="4" pos="362">
          <p15:clr>
            <a:srgbClr val="00FF00"/>
          </p15:clr>
        </p15:guide>
        <p15:guide id="5" orient="horz" pos="3957">
          <p15:clr>
            <a:srgbClr val="00FF00"/>
          </p15:clr>
        </p15:guide>
        <p15:guide id="6" orient="horz" pos="4320">
          <p15:clr>
            <a:srgbClr val="00FF00"/>
          </p15:clr>
        </p15:guide>
        <p15:guide id="7" pos="7333">
          <p15:clr>
            <a:srgbClr val="00FF00"/>
          </p15:clr>
        </p15:guide>
        <p15:guide id="8" pos="7680">
          <p15:clr>
            <a:srgbClr val="00FF00"/>
          </p15:clr>
        </p15:guide>
        <p15:guide id="9" orient="horz" pos="2091">
          <p15:clr>
            <a:srgbClr val="00FF00"/>
          </p15:clr>
        </p15:guide>
        <p15:guide id="10" orient="horz" pos="2228">
          <p15:clr>
            <a:srgbClr val="00FF00"/>
          </p15:clr>
        </p15:guide>
        <p15:guide id="11" pos="6722">
          <p15:clr>
            <a:srgbClr val="00FF00"/>
          </p15:clr>
        </p15:guide>
        <p15:guide id="12" pos="6858">
          <p15:clr>
            <a:srgbClr val="00FF00"/>
          </p15:clr>
        </p15:guide>
        <p15:guide id="13" pos="6127">
          <p15:clr>
            <a:srgbClr val="00FF00"/>
          </p15:clr>
        </p15:guide>
        <p15:guide id="14" pos="6263">
          <p15:clr>
            <a:srgbClr val="00FF00"/>
          </p15:clr>
        </p15:guide>
        <p15:guide id="15" pos="5533">
          <p15:clr>
            <a:srgbClr val="00FF00"/>
          </p15:clr>
        </p15:guide>
        <p15:guide id="16" pos="5669">
          <p15:clr>
            <a:srgbClr val="00FF00"/>
          </p15:clr>
        </p15:guide>
        <p15:guide id="17" pos="4938">
          <p15:clr>
            <a:srgbClr val="00FF00"/>
          </p15:clr>
        </p15:guide>
        <p15:guide id="18" pos="5074">
          <p15:clr>
            <a:srgbClr val="00FF00"/>
          </p15:clr>
        </p15:guide>
        <p15:guide id="19" pos="4343">
          <p15:clr>
            <a:srgbClr val="00FF00"/>
          </p15:clr>
        </p15:guide>
        <p15:guide id="20" pos="4480">
          <p15:clr>
            <a:srgbClr val="00FF00"/>
          </p15:clr>
        </p15:guide>
        <p15:guide id="21" pos="3771">
          <p15:clr>
            <a:srgbClr val="00FF00"/>
          </p15:clr>
        </p15:guide>
        <p15:guide id="22" pos="3908">
          <p15:clr>
            <a:srgbClr val="00FF00"/>
          </p15:clr>
        </p15:guide>
        <p15:guide id="23" pos="3154">
          <p15:clr>
            <a:srgbClr val="00FF00"/>
          </p15:clr>
        </p15:guide>
        <p15:guide id="24" pos="3290">
          <p15:clr>
            <a:srgbClr val="00FF00"/>
          </p15:clr>
        </p15:guide>
        <p15:guide id="25" pos="2560">
          <p15:clr>
            <a:srgbClr val="00FF00"/>
          </p15:clr>
        </p15:guide>
        <p15:guide id="26" pos="2696">
          <p15:clr>
            <a:srgbClr val="00FF00"/>
          </p15:clr>
        </p15:guide>
        <p15:guide id="27" pos="1958">
          <p15:clr>
            <a:srgbClr val="00FF00"/>
          </p15:clr>
        </p15:guide>
        <p15:guide id="28" pos="2101">
          <p15:clr>
            <a:srgbClr val="00FF00"/>
          </p15:clr>
        </p15:guide>
        <p15:guide id="29" pos="1370">
          <p15:clr>
            <a:srgbClr val="00FF00"/>
          </p15:clr>
        </p15:guide>
        <p15:guide id="30" pos="1506">
          <p15:clr>
            <a:srgbClr val="00FF00"/>
          </p15:clr>
        </p15:guide>
        <p15:guide id="31" pos="776">
          <p15:clr>
            <a:srgbClr val="00FF00"/>
          </p15:clr>
        </p15:guide>
        <p15:guide id="32" pos="912">
          <p15:clr>
            <a:srgbClr val="00FF00"/>
          </p15:clr>
        </p15:guide>
        <p15:guide id="33" orient="horz" pos="1440">
          <p15:clr>
            <a:srgbClr val="00FF00"/>
          </p15:clr>
        </p15:guide>
        <p15:guide id="34" orient="horz" pos="1576">
          <p15:clr>
            <a:srgbClr val="00FF00"/>
          </p15:clr>
        </p15:guide>
        <p15:guide id="35" orient="horz" pos="2698">
          <p15:clr>
            <a:srgbClr val="00FF00"/>
          </p15:clr>
        </p15:guide>
        <p15:guide id="36" orient="horz" pos="2834">
          <p15:clr>
            <a:srgbClr val="00FF00"/>
          </p15:clr>
        </p15:guide>
        <p15:guide id="37" orient="horz" pos="810">
          <p15:clr>
            <a:srgbClr val="00FF00"/>
          </p15:clr>
        </p15:guide>
        <p15:guide id="38" orient="horz" pos="946">
          <p15:clr>
            <a:srgbClr val="00FF00"/>
          </p15:clr>
        </p15:guide>
        <p15:guide id="39" orient="horz" pos="3327">
          <p15:clr>
            <a:srgbClr val="00FF00"/>
          </p15:clr>
        </p15:guide>
        <p15:guide id="40" orient="horz" pos="3463">
          <p15:clr>
            <a:srgbClr val="00FF0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796DBD-F9A1-8027-412C-BA6D866A9277}"/>
              </a:ext>
            </a:extLst>
          </p:cNvPr>
          <p:cNvSpPr>
            <a:spLocks noGrp="1"/>
          </p:cNvSpPr>
          <p:nvPr>
            <p:ph type="title"/>
          </p:nvPr>
        </p:nvSpPr>
        <p:spPr>
          <a:xfrm>
            <a:off x="838200" y="365125"/>
            <a:ext cx="10515600" cy="1325563"/>
          </a:xfrm>
          <a:prstGeom prst="rect">
            <a:avLst/>
          </a:prstGeom>
        </p:spPr>
        <p:txBody>
          <a:bodyPr vert="horz" lIns="0" tIns="0" rIns="0" bIns="0" rtlCol="0" anchor="ctr">
            <a:noAutofit/>
          </a:bodyPr>
          <a:lstStyle/>
          <a:p>
            <a:r>
              <a:rPr lang="en-US" dirty="0"/>
              <a:t>Click to edit Master title style</a:t>
            </a:r>
            <a:endParaRPr lang="fr-FR" dirty="0"/>
          </a:p>
        </p:txBody>
      </p:sp>
      <p:sp>
        <p:nvSpPr>
          <p:cNvPr id="3" name="Text Placeholder 2">
            <a:extLst>
              <a:ext uri="{FF2B5EF4-FFF2-40B4-BE49-F238E27FC236}">
                <a16:creationId xmlns:a16="http://schemas.microsoft.com/office/drawing/2014/main" id="{9DD6D1D2-B32E-9CF8-A816-C55391579F0E}"/>
              </a:ext>
            </a:extLst>
          </p:cNvPr>
          <p:cNvSpPr>
            <a:spLocks noGrp="1"/>
          </p:cNvSpPr>
          <p:nvPr>
            <p:ph type="body" idx="1"/>
          </p:nvPr>
        </p:nvSpPr>
        <p:spPr>
          <a:xfrm>
            <a:off x="838200" y="1825625"/>
            <a:ext cx="10515600" cy="4351338"/>
          </a:xfrm>
          <a:prstGeom prst="rect">
            <a:avLst/>
          </a:prstGeom>
        </p:spPr>
        <p:txBody>
          <a:bodyPr vert="horz" lIns="0" tIns="0" rIns="0" bIns="0" rtlCol="0">
            <a:noAutofit/>
          </a:bodyPr>
          <a:lstStyle/>
          <a:p>
            <a:pPr lvl="0"/>
            <a:r>
              <a:rPr lang="en-US" dirty="0"/>
              <a:t>Click to edit Master text styles</a:t>
            </a:r>
          </a:p>
          <a:p>
            <a:pPr marL="0" lvl="1" indent="0" algn="l" defTabSz="914400" rtl="0" eaLnBrk="1" latinLnBrk="0" hangingPunct="1">
              <a:lnSpc>
                <a:spcPct val="100000"/>
              </a:lnSpc>
              <a:spcBef>
                <a:spcPts val="0"/>
              </a:spcBef>
              <a:buFont typeface="Marianne" panose="02000000000000000000" pitchFamily="2" charset="0"/>
              <a:buNone/>
            </a:pPr>
            <a:r>
              <a:rPr lang="en-US" dirty="0"/>
              <a:t>Second level</a:t>
            </a:r>
          </a:p>
          <a:p>
            <a:pPr lvl="2"/>
            <a:r>
              <a:rPr lang="en-US" dirty="0"/>
              <a:t>Third level</a:t>
            </a:r>
          </a:p>
          <a:p>
            <a:pPr lvl="3"/>
            <a:r>
              <a:rPr lang="en-US" dirty="0"/>
              <a:t>Fourth level</a:t>
            </a:r>
          </a:p>
          <a:p>
            <a:pPr lvl="4"/>
            <a:r>
              <a:rPr lang="en-US" dirty="0"/>
              <a:t>Fifth level</a:t>
            </a:r>
          </a:p>
          <a:p>
            <a:pPr lvl="5"/>
            <a:r>
              <a:rPr lang="fr-FR" dirty="0"/>
              <a:t>6</a:t>
            </a:r>
          </a:p>
          <a:p>
            <a:pPr lvl="6"/>
            <a:r>
              <a:rPr lang="fr-FR" dirty="0"/>
              <a:t>7</a:t>
            </a:r>
          </a:p>
          <a:p>
            <a:pPr lvl="7"/>
            <a:r>
              <a:rPr lang="fr-FR" dirty="0"/>
              <a:t>8</a:t>
            </a:r>
          </a:p>
          <a:p>
            <a:pPr lvl="8"/>
            <a:r>
              <a:rPr lang="fr-FR" dirty="0"/>
              <a:t>9</a:t>
            </a:r>
          </a:p>
        </p:txBody>
      </p:sp>
      <p:sp>
        <p:nvSpPr>
          <p:cNvPr id="5" name="Footer Placeholder 4">
            <a:extLst>
              <a:ext uri="{FF2B5EF4-FFF2-40B4-BE49-F238E27FC236}">
                <a16:creationId xmlns:a16="http://schemas.microsoft.com/office/drawing/2014/main" id="{ABFADACA-51B2-5A20-1019-59DADD8476CF}"/>
              </a:ext>
            </a:extLst>
          </p:cNvPr>
          <p:cNvSpPr>
            <a:spLocks noGrp="1"/>
          </p:cNvSpPr>
          <p:nvPr>
            <p:ph type="ftr" sz="quarter" idx="3"/>
          </p:nvPr>
        </p:nvSpPr>
        <p:spPr>
          <a:xfrm>
            <a:off x="400786" y="6311001"/>
            <a:ext cx="1912464" cy="253301"/>
          </a:xfrm>
          <a:prstGeom prst="rect">
            <a:avLst/>
          </a:prstGeom>
        </p:spPr>
        <p:txBody>
          <a:bodyPr vert="horz" lIns="0" tIns="0" rIns="0" bIns="0" rtlCol="0" anchor="ctr"/>
          <a:lstStyle>
            <a:lvl1pPr algn="l">
              <a:defRPr sz="1400" b="1" spc="-20">
                <a:solidFill>
                  <a:schemeClr val="tx2"/>
                </a:solidFill>
                <a:latin typeface="Marianne" panose="02000000000000000000" pitchFamily="2" charset="0"/>
              </a:defRPr>
            </a:lvl1pPr>
          </a:lstStyle>
          <a:p>
            <a:r>
              <a:rPr lang="fr-FR" dirty="0"/>
              <a:t>Titre de la diapositive</a:t>
            </a:r>
          </a:p>
        </p:txBody>
      </p:sp>
    </p:spTree>
    <p:extLst>
      <p:ext uri="{BB962C8B-B14F-4D97-AF65-F5344CB8AC3E}">
        <p14:creationId xmlns:p14="http://schemas.microsoft.com/office/powerpoint/2010/main" val="417194973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hf sldNum="0" hdr="0" dt="0"/>
  <p:txStyles>
    <p:titleStyle>
      <a:lvl1pPr algn="l" defTabSz="914400" rtl="0" eaLnBrk="1" latinLnBrk="0" hangingPunct="1">
        <a:lnSpc>
          <a:spcPct val="90000"/>
        </a:lnSpc>
        <a:spcBef>
          <a:spcPct val="0"/>
        </a:spcBef>
        <a:buNone/>
        <a:defRPr sz="4400" b="1" kern="1200" spc="-20">
          <a:solidFill>
            <a:schemeClr val="tx2"/>
          </a:solidFill>
          <a:latin typeface="Marianne" panose="02000000000000000000" pitchFamily="2" charset="0"/>
          <a:ea typeface="+mj-ea"/>
          <a:cs typeface="+mj-cs"/>
        </a:defRPr>
      </a:lvl1pPr>
    </p:titleStyle>
    <p:bodyStyle>
      <a:lvl1pPr marL="0" indent="0" algn="l" defTabSz="914400" rtl="0" eaLnBrk="1" latinLnBrk="0" hangingPunct="1">
        <a:lnSpc>
          <a:spcPct val="100000"/>
        </a:lnSpc>
        <a:spcBef>
          <a:spcPts val="0"/>
        </a:spcBef>
        <a:buFont typeface="Marianne" panose="02000000000000000000" pitchFamily="2" charset="0"/>
        <a:buNone/>
        <a:defRPr sz="2800" kern="1200" spc="-20">
          <a:solidFill>
            <a:schemeClr val="tx2"/>
          </a:solidFill>
          <a:latin typeface="Marianne Light" panose="02000000000000000000" pitchFamily="2" charset="0"/>
          <a:ea typeface="+mn-ea"/>
          <a:cs typeface="+mn-cs"/>
        </a:defRPr>
      </a:lvl1pPr>
      <a:lvl2pPr marL="0" indent="0" algn="l" defTabSz="914400" rtl="0" eaLnBrk="1" latinLnBrk="0" hangingPunct="1">
        <a:lnSpc>
          <a:spcPct val="100000"/>
        </a:lnSpc>
        <a:spcBef>
          <a:spcPts val="0"/>
        </a:spcBef>
        <a:buFont typeface="Marianne" panose="02000000000000000000" pitchFamily="2" charset="0"/>
        <a:buNone/>
        <a:defRPr lang="en-US" sz="2400" kern="1200" spc="-20" dirty="0">
          <a:solidFill>
            <a:schemeClr val="accent3"/>
          </a:solidFill>
          <a:latin typeface="Marianne Light" panose="02000000000000000000" pitchFamily="2" charset="0"/>
          <a:ea typeface="+mn-ea"/>
          <a:cs typeface="+mn-cs"/>
        </a:defRPr>
      </a:lvl2pPr>
      <a:lvl3pPr marL="0" indent="0" algn="l" defTabSz="914400" rtl="0" eaLnBrk="1" latinLnBrk="0" hangingPunct="1">
        <a:lnSpc>
          <a:spcPct val="100000"/>
        </a:lnSpc>
        <a:spcBef>
          <a:spcPts val="0"/>
        </a:spcBef>
        <a:buFont typeface="Marianne" panose="02000000000000000000" pitchFamily="2" charset="0"/>
        <a:buNone/>
        <a:defRPr sz="2000" kern="1200" spc="-20">
          <a:solidFill>
            <a:schemeClr val="tx2"/>
          </a:solidFill>
          <a:latin typeface="Marianne Light" panose="02000000000000000000" pitchFamily="2" charset="0"/>
          <a:ea typeface="+mn-ea"/>
          <a:cs typeface="+mn-cs"/>
        </a:defRPr>
      </a:lvl3pPr>
      <a:lvl4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arianne Light" panose="02000000000000000000" pitchFamily="2" charset="0"/>
          <a:ea typeface="+mn-ea"/>
          <a:cs typeface="+mn-cs"/>
        </a:defRPr>
      </a:lvl4pPr>
      <a:lvl5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arianne Light" panose="02000000000000000000" pitchFamily="2" charset="0"/>
          <a:ea typeface="+mn-ea"/>
          <a:cs typeface="+mn-cs"/>
        </a:defRPr>
      </a:lvl5pPr>
      <a:lvl6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arianne Light" panose="02000000000000000000" pitchFamily="2" charset="0"/>
          <a:ea typeface="+mn-ea"/>
          <a:cs typeface="+mn-cs"/>
        </a:defRPr>
      </a:lvl6pPr>
      <a:lvl7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arianne Light" panose="02000000000000000000" pitchFamily="2" charset="0"/>
          <a:ea typeface="+mn-ea"/>
          <a:cs typeface="+mn-cs"/>
        </a:defRPr>
      </a:lvl7pPr>
      <a:lvl8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arianne Light" panose="02000000000000000000" pitchFamily="2" charset="0"/>
          <a:ea typeface="+mn-ea"/>
          <a:cs typeface="+mn-cs"/>
        </a:defRPr>
      </a:lvl8pPr>
      <a:lvl9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arianne Light" panose="02000000000000000000" pitchFamily="2" charset="0"/>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15:clr>
            <a:srgbClr val="00FF00"/>
          </p15:clr>
        </p15:guide>
        <p15:guide id="2" orient="horz" pos="362">
          <p15:clr>
            <a:srgbClr val="00FF00"/>
          </p15:clr>
        </p15:guide>
        <p15:guide id="3">
          <p15:clr>
            <a:srgbClr val="00FF00"/>
          </p15:clr>
        </p15:guide>
        <p15:guide id="4" pos="362">
          <p15:clr>
            <a:srgbClr val="00FF00"/>
          </p15:clr>
        </p15:guide>
        <p15:guide id="5" orient="horz" pos="3957">
          <p15:clr>
            <a:srgbClr val="00FF00"/>
          </p15:clr>
        </p15:guide>
        <p15:guide id="6" orient="horz" pos="4320">
          <p15:clr>
            <a:srgbClr val="00FF00"/>
          </p15:clr>
        </p15:guide>
        <p15:guide id="7" pos="7333">
          <p15:clr>
            <a:srgbClr val="00FF00"/>
          </p15:clr>
        </p15:guide>
        <p15:guide id="8" pos="7680">
          <p15:clr>
            <a:srgbClr val="00FF00"/>
          </p15:clr>
        </p15:guide>
        <p15:guide id="9" orient="horz" pos="2091">
          <p15:clr>
            <a:srgbClr val="00FF00"/>
          </p15:clr>
        </p15:guide>
        <p15:guide id="10" orient="horz" pos="2228">
          <p15:clr>
            <a:srgbClr val="00FF00"/>
          </p15:clr>
        </p15:guide>
        <p15:guide id="11" pos="6722">
          <p15:clr>
            <a:srgbClr val="00FF00"/>
          </p15:clr>
        </p15:guide>
        <p15:guide id="12" pos="6858">
          <p15:clr>
            <a:srgbClr val="00FF00"/>
          </p15:clr>
        </p15:guide>
        <p15:guide id="13" pos="6127">
          <p15:clr>
            <a:srgbClr val="00FF00"/>
          </p15:clr>
        </p15:guide>
        <p15:guide id="14" pos="6263">
          <p15:clr>
            <a:srgbClr val="00FF00"/>
          </p15:clr>
        </p15:guide>
        <p15:guide id="15" pos="5533">
          <p15:clr>
            <a:srgbClr val="00FF00"/>
          </p15:clr>
        </p15:guide>
        <p15:guide id="16" pos="5669">
          <p15:clr>
            <a:srgbClr val="00FF00"/>
          </p15:clr>
        </p15:guide>
        <p15:guide id="17" pos="4938">
          <p15:clr>
            <a:srgbClr val="00FF00"/>
          </p15:clr>
        </p15:guide>
        <p15:guide id="18" pos="5074">
          <p15:clr>
            <a:srgbClr val="00FF00"/>
          </p15:clr>
        </p15:guide>
        <p15:guide id="19" pos="4343">
          <p15:clr>
            <a:srgbClr val="00FF00"/>
          </p15:clr>
        </p15:guide>
        <p15:guide id="20" pos="4480">
          <p15:clr>
            <a:srgbClr val="00FF00"/>
          </p15:clr>
        </p15:guide>
        <p15:guide id="21" pos="3771">
          <p15:clr>
            <a:srgbClr val="00FF00"/>
          </p15:clr>
        </p15:guide>
        <p15:guide id="22" pos="3908">
          <p15:clr>
            <a:srgbClr val="00FF00"/>
          </p15:clr>
        </p15:guide>
        <p15:guide id="23" pos="3154">
          <p15:clr>
            <a:srgbClr val="00FF00"/>
          </p15:clr>
        </p15:guide>
        <p15:guide id="24" pos="3290">
          <p15:clr>
            <a:srgbClr val="00FF00"/>
          </p15:clr>
        </p15:guide>
        <p15:guide id="25" pos="2560">
          <p15:clr>
            <a:srgbClr val="00FF00"/>
          </p15:clr>
        </p15:guide>
        <p15:guide id="26" pos="2696">
          <p15:clr>
            <a:srgbClr val="00FF00"/>
          </p15:clr>
        </p15:guide>
        <p15:guide id="27" pos="1958">
          <p15:clr>
            <a:srgbClr val="00FF00"/>
          </p15:clr>
        </p15:guide>
        <p15:guide id="28" pos="2101">
          <p15:clr>
            <a:srgbClr val="00FF00"/>
          </p15:clr>
        </p15:guide>
        <p15:guide id="29" pos="1370">
          <p15:clr>
            <a:srgbClr val="00FF00"/>
          </p15:clr>
        </p15:guide>
        <p15:guide id="30" pos="1506">
          <p15:clr>
            <a:srgbClr val="00FF00"/>
          </p15:clr>
        </p15:guide>
        <p15:guide id="31" pos="776">
          <p15:clr>
            <a:srgbClr val="00FF00"/>
          </p15:clr>
        </p15:guide>
        <p15:guide id="32" pos="912">
          <p15:clr>
            <a:srgbClr val="00FF00"/>
          </p15:clr>
        </p15:guide>
        <p15:guide id="33" orient="horz" pos="1440">
          <p15:clr>
            <a:srgbClr val="00FF00"/>
          </p15:clr>
        </p15:guide>
        <p15:guide id="34" orient="horz" pos="1576">
          <p15:clr>
            <a:srgbClr val="00FF00"/>
          </p15:clr>
        </p15:guide>
        <p15:guide id="35" orient="horz" pos="2698">
          <p15:clr>
            <a:srgbClr val="00FF00"/>
          </p15:clr>
        </p15:guide>
        <p15:guide id="36" orient="horz" pos="2834">
          <p15:clr>
            <a:srgbClr val="00FF00"/>
          </p15:clr>
        </p15:guide>
        <p15:guide id="37" orient="horz" pos="810">
          <p15:clr>
            <a:srgbClr val="00FF00"/>
          </p15:clr>
        </p15:guide>
        <p15:guide id="38" orient="horz" pos="946">
          <p15:clr>
            <a:srgbClr val="00FF00"/>
          </p15:clr>
        </p15:guide>
        <p15:guide id="39" orient="horz" pos="3327">
          <p15:clr>
            <a:srgbClr val="00FF00"/>
          </p15:clr>
        </p15:guide>
        <p15:guide id="40" orient="horz" pos="3463">
          <p15:clr>
            <a:srgbClr val="00FF0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40000" y="365125"/>
            <a:ext cx="10515600" cy="1325563"/>
          </a:xfrm>
          <a:prstGeom prst="rect">
            <a:avLst/>
          </a:prstGeom>
        </p:spPr>
        <p:txBody>
          <a:bodyPr vert="horz" lIns="0" tIns="0" rIns="0" bIns="0" rtlCol="0" anchor="ctr">
            <a:normAutofit/>
          </a:bodyPr>
          <a:lstStyle/>
          <a:p>
            <a:r>
              <a:rPr lang="fr-FR"/>
              <a:t>MODIFIEZ LE STYLE DU TITRE</a:t>
            </a:r>
          </a:p>
        </p:txBody>
      </p:sp>
      <p:sp>
        <p:nvSpPr>
          <p:cNvPr id="3" name="Espace réservé du texte 2"/>
          <p:cNvSpPr>
            <a:spLocks noGrp="1"/>
          </p:cNvSpPr>
          <p:nvPr>
            <p:ph type="body" idx="1"/>
          </p:nvPr>
        </p:nvSpPr>
        <p:spPr>
          <a:xfrm>
            <a:off x="540000" y="1825625"/>
            <a:ext cx="10515600" cy="4351338"/>
          </a:xfrm>
          <a:prstGeom prst="rect">
            <a:avLst/>
          </a:prstGeom>
        </p:spPr>
        <p:txBody>
          <a:bodyPr vert="horz" lIns="0" tIns="0" rIns="0" bIns="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1104900" y="6670973"/>
            <a:ext cx="838200" cy="187027"/>
          </a:xfrm>
          <a:prstGeom prst="rect">
            <a:avLst/>
          </a:prstGeom>
        </p:spPr>
        <p:txBody>
          <a:bodyPr vert="horz" lIns="0" tIns="0" rIns="0" bIns="0" rtlCol="0" anchor="ctr"/>
          <a:lstStyle>
            <a:lvl1pPr algn="l">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55EEF743-0E1B-B843-B232-8710B8C2ED0B}" type="datetime1">
              <a:rPr lang="fr-FR" smtClean="0"/>
              <a:t>15/01/2026</a:t>
            </a:fld>
            <a:endParaRPr lang="fr-FR"/>
          </a:p>
        </p:txBody>
      </p:sp>
      <p:sp>
        <p:nvSpPr>
          <p:cNvPr id="5" name="Espace réservé du pied de page 4"/>
          <p:cNvSpPr>
            <a:spLocks noGrp="1"/>
          </p:cNvSpPr>
          <p:nvPr>
            <p:ph type="ftr" sz="quarter" idx="3"/>
          </p:nvPr>
        </p:nvSpPr>
        <p:spPr>
          <a:xfrm>
            <a:off x="2057400" y="6670973"/>
            <a:ext cx="8420100" cy="187027"/>
          </a:xfrm>
          <a:prstGeom prst="rect">
            <a:avLst/>
          </a:prstGeom>
        </p:spPr>
        <p:txBody>
          <a:bodyPr vert="horz" lIns="0" tIns="0" rIns="0" bIns="0" rtlCol="0" anchor="ctr"/>
          <a:lstStyle>
            <a:lvl1pPr algn="ctr">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fr-FR"/>
          </a:p>
        </p:txBody>
      </p:sp>
      <p:sp>
        <p:nvSpPr>
          <p:cNvPr id="6" name="Espace réservé du numéro de diapositive 5"/>
          <p:cNvSpPr>
            <a:spLocks noGrp="1"/>
          </p:cNvSpPr>
          <p:nvPr>
            <p:ph type="sldNum" sz="quarter" idx="4"/>
          </p:nvPr>
        </p:nvSpPr>
        <p:spPr>
          <a:xfrm>
            <a:off x="127000" y="6670973"/>
            <a:ext cx="838200" cy="187027"/>
          </a:xfrm>
          <a:prstGeom prst="rect">
            <a:avLst/>
          </a:prstGeom>
        </p:spPr>
        <p:txBody>
          <a:bodyPr vert="horz" lIns="0" tIns="0" rIns="0" bIns="0" rtlCol="0" anchor="ctr"/>
          <a:lstStyle>
            <a:lvl1pPr algn="l">
              <a:defRPr sz="1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C814DB2B-3EFD-4766-A6C9-C9A5E84D2897}" type="slidenum">
              <a:rPr lang="fr-FR" smtClean="0"/>
              <a:pPr/>
              <a:t>‹N°›</a:t>
            </a:fld>
            <a:endParaRPr lang="fr-FR"/>
          </a:p>
        </p:txBody>
      </p:sp>
    </p:spTree>
    <p:extLst>
      <p:ext uri="{BB962C8B-B14F-4D97-AF65-F5344CB8AC3E}">
        <p14:creationId xmlns:p14="http://schemas.microsoft.com/office/powerpoint/2010/main" val="155124370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Lst>
  <p:hf hdr="0" ftr="0" dt="0"/>
  <p:txStyles>
    <p:titleStyle>
      <a:lvl1pPr algn="l" defTabSz="914400" rtl="0" eaLnBrk="1" latinLnBrk="0" hangingPunct="1">
        <a:lnSpc>
          <a:spcPct val="90000"/>
        </a:lnSpc>
        <a:spcBef>
          <a:spcPts val="0"/>
        </a:spcBef>
        <a:buNone/>
        <a:defRPr sz="4000" b="1" i="0" kern="1200">
          <a:solidFill>
            <a:schemeClr val="accent2"/>
          </a:solidFill>
          <a:latin typeface="Pole Emploi PRO" panose="02000503040000020004" pitchFamily="2" charset="77"/>
          <a:ea typeface="+mj-ea"/>
          <a:cs typeface="+mj-cs"/>
        </a:defRPr>
      </a:lvl1pPr>
    </p:titleStyle>
    <p:bodyStyle>
      <a:lvl1pPr marL="177800" indent="-177800"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57188" indent="-179388"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536575" indent="-179388"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714375" indent="-177800"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893763" indent="-179388"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EB30CB5-32A2-F117-9C5E-3499A53307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54ED70E-8AAD-4740-CCD4-F237CAD9E5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C4BBB9A-CE02-8175-0729-E16EECFE77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20D72AA-1638-4AAD-9901-F20566559DA0}" type="datetimeFigureOut">
              <a:rPr lang="fr-FR" smtClean="0"/>
              <a:t>15/01/2026</a:t>
            </a:fld>
            <a:endParaRPr lang="fr-FR"/>
          </a:p>
        </p:txBody>
      </p:sp>
      <p:sp>
        <p:nvSpPr>
          <p:cNvPr id="5" name="Espace réservé du pied de page 4">
            <a:extLst>
              <a:ext uri="{FF2B5EF4-FFF2-40B4-BE49-F238E27FC236}">
                <a16:creationId xmlns:a16="http://schemas.microsoft.com/office/drawing/2014/main" id="{8A00B7D9-A2C8-2F9A-58FA-5C70FCB8B3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83360EA-70C2-B57D-A29C-8301795423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910B7C3-059B-4C0A-8486-37340127BE2B}" type="slidenum">
              <a:rPr lang="fr-FR" smtClean="0"/>
              <a:t>‹N°›</a:t>
            </a:fld>
            <a:endParaRPr lang="fr-FR"/>
          </a:p>
        </p:txBody>
      </p:sp>
    </p:spTree>
    <p:extLst>
      <p:ext uri="{BB962C8B-B14F-4D97-AF65-F5344CB8AC3E}">
        <p14:creationId xmlns:p14="http://schemas.microsoft.com/office/powerpoint/2010/main" val="112192747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796DBD-F9A1-8027-412C-BA6D866A9277}"/>
              </a:ext>
            </a:extLst>
          </p:cNvPr>
          <p:cNvSpPr>
            <a:spLocks noGrp="1"/>
          </p:cNvSpPr>
          <p:nvPr>
            <p:ph type="title"/>
          </p:nvPr>
        </p:nvSpPr>
        <p:spPr>
          <a:xfrm>
            <a:off x="838200" y="365125"/>
            <a:ext cx="10515600" cy="1325563"/>
          </a:xfrm>
          <a:prstGeom prst="rect">
            <a:avLst/>
          </a:prstGeom>
        </p:spPr>
        <p:txBody>
          <a:bodyPr vert="horz" lIns="0" tIns="0" rIns="0" bIns="0" rtlCol="0" anchor="ctr">
            <a:no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9DD6D1D2-B32E-9CF8-A816-C55391579F0E}"/>
              </a:ext>
            </a:extLst>
          </p:cNvPr>
          <p:cNvSpPr>
            <a:spLocks noGrp="1"/>
          </p:cNvSpPr>
          <p:nvPr>
            <p:ph type="body" idx="1"/>
          </p:nvPr>
        </p:nvSpPr>
        <p:spPr>
          <a:xfrm>
            <a:off x="838200" y="1825625"/>
            <a:ext cx="10515600"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fr-FR"/>
              <a:t>6</a:t>
            </a:r>
          </a:p>
          <a:p>
            <a:pPr lvl="6"/>
            <a:r>
              <a:rPr lang="fr-FR"/>
              <a:t>7</a:t>
            </a:r>
          </a:p>
          <a:p>
            <a:pPr lvl="7"/>
            <a:r>
              <a:rPr lang="fr-FR"/>
              <a:t>8</a:t>
            </a:r>
          </a:p>
          <a:p>
            <a:pPr lvl="8"/>
            <a:r>
              <a:rPr lang="fr-FR"/>
              <a:t>9</a:t>
            </a:r>
          </a:p>
        </p:txBody>
      </p:sp>
      <p:sp>
        <p:nvSpPr>
          <p:cNvPr id="5" name="Footer Placeholder 4">
            <a:extLst>
              <a:ext uri="{FF2B5EF4-FFF2-40B4-BE49-F238E27FC236}">
                <a16:creationId xmlns:a16="http://schemas.microsoft.com/office/drawing/2014/main" id="{ABFADACA-51B2-5A20-1019-59DADD8476CF}"/>
              </a:ext>
            </a:extLst>
          </p:cNvPr>
          <p:cNvSpPr>
            <a:spLocks noGrp="1"/>
          </p:cNvSpPr>
          <p:nvPr>
            <p:ph type="ftr" sz="quarter" idx="3"/>
          </p:nvPr>
        </p:nvSpPr>
        <p:spPr>
          <a:xfrm>
            <a:off x="400786" y="6311001"/>
            <a:ext cx="1845021" cy="220428"/>
          </a:xfrm>
          <a:prstGeom prst="rect">
            <a:avLst/>
          </a:prstGeom>
        </p:spPr>
        <p:txBody>
          <a:bodyPr vert="horz" lIns="0" tIns="0" rIns="0" bIns="0" rtlCol="0" anchor="ctr"/>
          <a:lstStyle>
            <a:lvl1pPr algn="l">
              <a:defRPr sz="1400" b="1" spc="-20">
                <a:solidFill>
                  <a:schemeClr val="tx2"/>
                </a:solidFill>
                <a:latin typeface="+mj-lt"/>
              </a:defRPr>
            </a:lvl1pPr>
          </a:lstStyle>
          <a:p>
            <a:r>
              <a:rPr lang="fr-FR"/>
              <a:t>Titre de la diapositive</a:t>
            </a:r>
          </a:p>
        </p:txBody>
      </p:sp>
    </p:spTree>
    <p:extLst>
      <p:ext uri="{BB962C8B-B14F-4D97-AF65-F5344CB8AC3E}">
        <p14:creationId xmlns:p14="http://schemas.microsoft.com/office/powerpoint/2010/main" val="7207177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Lst>
  <p:hf sldNum="0" hdr="0" dt="0"/>
  <p:txStyles>
    <p:titleStyle>
      <a:lvl1pPr algn="l" defTabSz="914400" rtl="0" eaLnBrk="1" latinLnBrk="0" hangingPunct="1">
        <a:lnSpc>
          <a:spcPct val="90000"/>
        </a:lnSpc>
        <a:spcBef>
          <a:spcPct val="0"/>
        </a:spcBef>
        <a:buNone/>
        <a:defRPr sz="4400" b="1" kern="1200" spc="-2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buFont typeface="Marianne" panose="02000000000000000000" pitchFamily="2" charset="0"/>
        <a:buNone/>
        <a:defRPr sz="2800" kern="1200" spc="-20">
          <a:solidFill>
            <a:schemeClr val="tx2"/>
          </a:solidFill>
          <a:latin typeface="+mn-lt"/>
          <a:ea typeface="+mn-ea"/>
          <a:cs typeface="+mn-cs"/>
        </a:defRPr>
      </a:lvl1pPr>
      <a:lvl2pPr marL="0" indent="0" algn="l" defTabSz="914400" rtl="0" eaLnBrk="1" latinLnBrk="0" hangingPunct="1">
        <a:lnSpc>
          <a:spcPct val="100000"/>
        </a:lnSpc>
        <a:spcBef>
          <a:spcPts val="0"/>
        </a:spcBef>
        <a:buFont typeface="Marianne" panose="02000000000000000000" pitchFamily="2" charset="0"/>
        <a:buNone/>
        <a:defRPr sz="2400" b="0" kern="1200" spc="-20">
          <a:solidFill>
            <a:schemeClr val="accent1"/>
          </a:solidFill>
          <a:latin typeface="+mn-lt"/>
          <a:ea typeface="+mn-ea"/>
          <a:cs typeface="+mn-cs"/>
        </a:defRPr>
      </a:lvl2pPr>
      <a:lvl3pPr marL="0" indent="0" algn="l" defTabSz="914400" rtl="0" eaLnBrk="1" latinLnBrk="0" hangingPunct="1">
        <a:lnSpc>
          <a:spcPct val="100000"/>
        </a:lnSpc>
        <a:spcBef>
          <a:spcPts val="0"/>
        </a:spcBef>
        <a:buFont typeface="Marianne" panose="02000000000000000000" pitchFamily="2" charset="0"/>
        <a:buNone/>
        <a:defRPr sz="2000" kern="1200" spc="-20">
          <a:solidFill>
            <a:schemeClr val="tx2"/>
          </a:solidFill>
          <a:latin typeface="+mn-lt"/>
          <a:ea typeface="+mn-ea"/>
          <a:cs typeface="+mn-cs"/>
        </a:defRPr>
      </a:lvl3pPr>
      <a:lvl4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4pPr>
      <a:lvl5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5pPr>
      <a:lvl6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6pPr>
      <a:lvl7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7pPr>
      <a:lvl8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8pPr>
      <a:lvl9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15:clr>
            <a:srgbClr val="00FF00"/>
          </p15:clr>
        </p15:guide>
        <p15:guide id="2" orient="horz" pos="362">
          <p15:clr>
            <a:srgbClr val="00FF00"/>
          </p15:clr>
        </p15:guide>
        <p15:guide id="3">
          <p15:clr>
            <a:srgbClr val="00FF00"/>
          </p15:clr>
        </p15:guide>
        <p15:guide id="4" pos="362">
          <p15:clr>
            <a:srgbClr val="00FF00"/>
          </p15:clr>
        </p15:guide>
        <p15:guide id="5" orient="horz" pos="3957">
          <p15:clr>
            <a:srgbClr val="00FF00"/>
          </p15:clr>
        </p15:guide>
        <p15:guide id="6" orient="horz" pos="4320">
          <p15:clr>
            <a:srgbClr val="00FF00"/>
          </p15:clr>
        </p15:guide>
        <p15:guide id="7" pos="7333">
          <p15:clr>
            <a:srgbClr val="00FF00"/>
          </p15:clr>
        </p15:guide>
        <p15:guide id="8" pos="7680">
          <p15:clr>
            <a:srgbClr val="00FF00"/>
          </p15:clr>
        </p15:guide>
        <p15:guide id="9" orient="horz" pos="2091">
          <p15:clr>
            <a:srgbClr val="00FF00"/>
          </p15:clr>
        </p15:guide>
        <p15:guide id="10" orient="horz" pos="2228">
          <p15:clr>
            <a:srgbClr val="00FF00"/>
          </p15:clr>
        </p15:guide>
        <p15:guide id="11" pos="6722">
          <p15:clr>
            <a:srgbClr val="00FF00"/>
          </p15:clr>
        </p15:guide>
        <p15:guide id="12" pos="6858">
          <p15:clr>
            <a:srgbClr val="00FF00"/>
          </p15:clr>
        </p15:guide>
        <p15:guide id="13" pos="6127">
          <p15:clr>
            <a:srgbClr val="00FF00"/>
          </p15:clr>
        </p15:guide>
        <p15:guide id="14" pos="6263">
          <p15:clr>
            <a:srgbClr val="00FF00"/>
          </p15:clr>
        </p15:guide>
        <p15:guide id="15" pos="5533">
          <p15:clr>
            <a:srgbClr val="00FF00"/>
          </p15:clr>
        </p15:guide>
        <p15:guide id="16" pos="5669">
          <p15:clr>
            <a:srgbClr val="00FF00"/>
          </p15:clr>
        </p15:guide>
        <p15:guide id="17" pos="4938">
          <p15:clr>
            <a:srgbClr val="00FF00"/>
          </p15:clr>
        </p15:guide>
        <p15:guide id="18" pos="5074">
          <p15:clr>
            <a:srgbClr val="00FF00"/>
          </p15:clr>
        </p15:guide>
        <p15:guide id="19" pos="4343">
          <p15:clr>
            <a:srgbClr val="00FF00"/>
          </p15:clr>
        </p15:guide>
        <p15:guide id="20" pos="4480">
          <p15:clr>
            <a:srgbClr val="00FF00"/>
          </p15:clr>
        </p15:guide>
        <p15:guide id="21" pos="3771">
          <p15:clr>
            <a:srgbClr val="00FF00"/>
          </p15:clr>
        </p15:guide>
        <p15:guide id="22" pos="3908">
          <p15:clr>
            <a:srgbClr val="00FF00"/>
          </p15:clr>
        </p15:guide>
        <p15:guide id="23" pos="3154">
          <p15:clr>
            <a:srgbClr val="00FF00"/>
          </p15:clr>
        </p15:guide>
        <p15:guide id="24" pos="3290">
          <p15:clr>
            <a:srgbClr val="00FF00"/>
          </p15:clr>
        </p15:guide>
        <p15:guide id="25" pos="2560">
          <p15:clr>
            <a:srgbClr val="00FF00"/>
          </p15:clr>
        </p15:guide>
        <p15:guide id="26" pos="2696">
          <p15:clr>
            <a:srgbClr val="00FF00"/>
          </p15:clr>
        </p15:guide>
        <p15:guide id="27" pos="1958">
          <p15:clr>
            <a:srgbClr val="00FF00"/>
          </p15:clr>
        </p15:guide>
        <p15:guide id="28" pos="2101">
          <p15:clr>
            <a:srgbClr val="00FF00"/>
          </p15:clr>
        </p15:guide>
        <p15:guide id="29" pos="1370">
          <p15:clr>
            <a:srgbClr val="00FF00"/>
          </p15:clr>
        </p15:guide>
        <p15:guide id="30" pos="1506">
          <p15:clr>
            <a:srgbClr val="00FF00"/>
          </p15:clr>
        </p15:guide>
        <p15:guide id="31" pos="776">
          <p15:clr>
            <a:srgbClr val="00FF00"/>
          </p15:clr>
        </p15:guide>
        <p15:guide id="32" pos="912">
          <p15:clr>
            <a:srgbClr val="00FF00"/>
          </p15:clr>
        </p15:guide>
        <p15:guide id="33" orient="horz" pos="1440">
          <p15:clr>
            <a:srgbClr val="00FF00"/>
          </p15:clr>
        </p15:guide>
        <p15:guide id="34" orient="horz" pos="1576">
          <p15:clr>
            <a:srgbClr val="00FF00"/>
          </p15:clr>
        </p15:guide>
        <p15:guide id="35" orient="horz" pos="2698">
          <p15:clr>
            <a:srgbClr val="00FF00"/>
          </p15:clr>
        </p15:guide>
        <p15:guide id="36" orient="horz" pos="2834">
          <p15:clr>
            <a:srgbClr val="00FF00"/>
          </p15:clr>
        </p15:guide>
        <p15:guide id="37" orient="horz" pos="810">
          <p15:clr>
            <a:srgbClr val="00FF00"/>
          </p15:clr>
        </p15:guide>
        <p15:guide id="38" orient="horz" pos="946">
          <p15:clr>
            <a:srgbClr val="00FF00"/>
          </p15:clr>
        </p15:guide>
        <p15:guide id="39" orient="horz" pos="3327">
          <p15:clr>
            <a:srgbClr val="00FF00"/>
          </p15:clr>
        </p15:guide>
        <p15:guide id="40" orient="horz" pos="3463">
          <p15:clr>
            <a:srgbClr val="00FF00"/>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796DBD-F9A1-8027-412C-BA6D866A9277}"/>
              </a:ext>
            </a:extLst>
          </p:cNvPr>
          <p:cNvSpPr>
            <a:spLocks noGrp="1"/>
          </p:cNvSpPr>
          <p:nvPr>
            <p:ph type="title"/>
          </p:nvPr>
        </p:nvSpPr>
        <p:spPr>
          <a:xfrm>
            <a:off x="838200" y="365125"/>
            <a:ext cx="10515600" cy="1325563"/>
          </a:xfrm>
          <a:prstGeom prst="rect">
            <a:avLst/>
          </a:prstGeom>
        </p:spPr>
        <p:txBody>
          <a:bodyPr vert="horz" lIns="0" tIns="0" rIns="0" bIns="0" rtlCol="0" anchor="ctr">
            <a:noAutofit/>
          </a:bodyPr>
          <a:lstStyle/>
          <a:p>
            <a:r>
              <a:rPr lang="en-US" dirty="0"/>
              <a:t>Click to edit Master title style</a:t>
            </a:r>
            <a:endParaRPr lang="fr-FR" dirty="0"/>
          </a:p>
        </p:txBody>
      </p:sp>
      <p:sp>
        <p:nvSpPr>
          <p:cNvPr id="3" name="Text Placeholder 2">
            <a:extLst>
              <a:ext uri="{FF2B5EF4-FFF2-40B4-BE49-F238E27FC236}">
                <a16:creationId xmlns:a16="http://schemas.microsoft.com/office/drawing/2014/main" id="{9DD6D1D2-B32E-9CF8-A816-C55391579F0E}"/>
              </a:ext>
            </a:extLst>
          </p:cNvPr>
          <p:cNvSpPr>
            <a:spLocks noGrp="1"/>
          </p:cNvSpPr>
          <p:nvPr>
            <p:ph type="body" idx="1"/>
          </p:nvPr>
        </p:nvSpPr>
        <p:spPr>
          <a:xfrm>
            <a:off x="838200" y="1825625"/>
            <a:ext cx="10515600"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fr-FR" dirty="0"/>
              <a:t>6</a:t>
            </a:r>
          </a:p>
          <a:p>
            <a:pPr lvl="6"/>
            <a:r>
              <a:rPr lang="fr-FR" dirty="0"/>
              <a:t>7</a:t>
            </a:r>
          </a:p>
          <a:p>
            <a:pPr lvl="7"/>
            <a:r>
              <a:rPr lang="fr-FR" dirty="0"/>
              <a:t>8</a:t>
            </a:r>
          </a:p>
          <a:p>
            <a:pPr lvl="8"/>
            <a:r>
              <a:rPr lang="fr-FR" dirty="0"/>
              <a:t>9</a:t>
            </a:r>
          </a:p>
        </p:txBody>
      </p:sp>
      <p:sp>
        <p:nvSpPr>
          <p:cNvPr id="5" name="Footer Placeholder 4">
            <a:extLst>
              <a:ext uri="{FF2B5EF4-FFF2-40B4-BE49-F238E27FC236}">
                <a16:creationId xmlns:a16="http://schemas.microsoft.com/office/drawing/2014/main" id="{ABFADACA-51B2-5A20-1019-59DADD8476CF}"/>
              </a:ext>
            </a:extLst>
          </p:cNvPr>
          <p:cNvSpPr>
            <a:spLocks noGrp="1"/>
          </p:cNvSpPr>
          <p:nvPr>
            <p:ph type="ftr" sz="quarter" idx="3"/>
          </p:nvPr>
        </p:nvSpPr>
        <p:spPr>
          <a:xfrm>
            <a:off x="400786" y="6311001"/>
            <a:ext cx="1845021" cy="220428"/>
          </a:xfrm>
          <a:prstGeom prst="rect">
            <a:avLst/>
          </a:prstGeom>
        </p:spPr>
        <p:txBody>
          <a:bodyPr vert="horz" lIns="0" tIns="0" rIns="0" bIns="0" rtlCol="0" anchor="ctr"/>
          <a:lstStyle>
            <a:lvl1pPr algn="l">
              <a:defRPr sz="1400" b="1" spc="-20">
                <a:solidFill>
                  <a:schemeClr val="tx2"/>
                </a:solidFill>
                <a:latin typeface="+mj-lt"/>
              </a:defRPr>
            </a:lvl1pPr>
          </a:lstStyle>
          <a:p>
            <a:endParaRPr lang="fr-FR" dirty="0"/>
          </a:p>
        </p:txBody>
      </p:sp>
    </p:spTree>
    <p:extLst>
      <p:ext uri="{BB962C8B-B14F-4D97-AF65-F5344CB8AC3E}">
        <p14:creationId xmlns:p14="http://schemas.microsoft.com/office/powerpoint/2010/main" val="3567681297"/>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Lst>
  <p:hf sldNum="0" hdr="0" ftr="0" dt="0"/>
  <p:txStyles>
    <p:titleStyle>
      <a:lvl1pPr algn="l" defTabSz="914400" rtl="0" eaLnBrk="1" latinLnBrk="0" hangingPunct="1">
        <a:lnSpc>
          <a:spcPct val="90000"/>
        </a:lnSpc>
        <a:spcBef>
          <a:spcPct val="0"/>
        </a:spcBef>
        <a:buNone/>
        <a:defRPr sz="4400" b="1" kern="1200" spc="-2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buFont typeface="Marianne" panose="02000000000000000000" pitchFamily="2" charset="0"/>
        <a:buNone/>
        <a:defRPr sz="2800" kern="1200" spc="-20">
          <a:solidFill>
            <a:schemeClr val="tx2"/>
          </a:solidFill>
          <a:latin typeface="+mn-lt"/>
          <a:ea typeface="+mn-ea"/>
          <a:cs typeface="+mn-cs"/>
        </a:defRPr>
      </a:lvl1pPr>
      <a:lvl2pPr marL="0" indent="0" algn="l" defTabSz="914400" rtl="0" eaLnBrk="1" latinLnBrk="0" hangingPunct="1">
        <a:lnSpc>
          <a:spcPct val="100000"/>
        </a:lnSpc>
        <a:spcBef>
          <a:spcPts val="0"/>
        </a:spcBef>
        <a:buFont typeface="Marianne" panose="02000000000000000000" pitchFamily="2" charset="0"/>
        <a:buNone/>
        <a:defRPr sz="2400" b="0" kern="1200" spc="-20">
          <a:solidFill>
            <a:schemeClr val="accent1"/>
          </a:solidFill>
          <a:latin typeface="+mn-lt"/>
          <a:ea typeface="+mn-ea"/>
          <a:cs typeface="+mn-cs"/>
        </a:defRPr>
      </a:lvl2pPr>
      <a:lvl3pPr marL="0" indent="0" algn="l" defTabSz="914400" rtl="0" eaLnBrk="1" latinLnBrk="0" hangingPunct="1">
        <a:lnSpc>
          <a:spcPct val="100000"/>
        </a:lnSpc>
        <a:spcBef>
          <a:spcPts val="0"/>
        </a:spcBef>
        <a:buFont typeface="Marianne" panose="02000000000000000000" pitchFamily="2" charset="0"/>
        <a:buNone/>
        <a:defRPr sz="2000" kern="1200" spc="-20">
          <a:solidFill>
            <a:schemeClr val="tx2"/>
          </a:solidFill>
          <a:latin typeface="+mn-lt"/>
          <a:ea typeface="+mn-ea"/>
          <a:cs typeface="+mn-cs"/>
        </a:defRPr>
      </a:lvl3pPr>
      <a:lvl4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4pPr>
      <a:lvl5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5pPr>
      <a:lvl6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6pPr>
      <a:lvl7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7pPr>
      <a:lvl8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8pPr>
      <a:lvl9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15:clr>
            <a:srgbClr val="00FF00"/>
          </p15:clr>
        </p15:guide>
        <p15:guide id="2" orient="horz" pos="362">
          <p15:clr>
            <a:srgbClr val="00FF00"/>
          </p15:clr>
        </p15:guide>
        <p15:guide id="3">
          <p15:clr>
            <a:srgbClr val="00FF00"/>
          </p15:clr>
        </p15:guide>
        <p15:guide id="4" pos="362">
          <p15:clr>
            <a:srgbClr val="00FF00"/>
          </p15:clr>
        </p15:guide>
        <p15:guide id="5" orient="horz" pos="3957">
          <p15:clr>
            <a:srgbClr val="00FF00"/>
          </p15:clr>
        </p15:guide>
        <p15:guide id="6" orient="horz" pos="4320">
          <p15:clr>
            <a:srgbClr val="00FF00"/>
          </p15:clr>
        </p15:guide>
        <p15:guide id="7" pos="7333">
          <p15:clr>
            <a:srgbClr val="00FF00"/>
          </p15:clr>
        </p15:guide>
        <p15:guide id="8" pos="7680">
          <p15:clr>
            <a:srgbClr val="00FF00"/>
          </p15:clr>
        </p15:guide>
        <p15:guide id="9" orient="horz" pos="2091">
          <p15:clr>
            <a:srgbClr val="00FF00"/>
          </p15:clr>
        </p15:guide>
        <p15:guide id="10" orient="horz" pos="2228">
          <p15:clr>
            <a:srgbClr val="00FF00"/>
          </p15:clr>
        </p15:guide>
        <p15:guide id="11" pos="6722">
          <p15:clr>
            <a:srgbClr val="00FF00"/>
          </p15:clr>
        </p15:guide>
        <p15:guide id="12" pos="6858">
          <p15:clr>
            <a:srgbClr val="00FF00"/>
          </p15:clr>
        </p15:guide>
        <p15:guide id="13" pos="6127">
          <p15:clr>
            <a:srgbClr val="00FF00"/>
          </p15:clr>
        </p15:guide>
        <p15:guide id="14" pos="6263">
          <p15:clr>
            <a:srgbClr val="00FF00"/>
          </p15:clr>
        </p15:guide>
        <p15:guide id="15" pos="5533">
          <p15:clr>
            <a:srgbClr val="00FF00"/>
          </p15:clr>
        </p15:guide>
        <p15:guide id="16" pos="5669">
          <p15:clr>
            <a:srgbClr val="00FF00"/>
          </p15:clr>
        </p15:guide>
        <p15:guide id="17" pos="4938">
          <p15:clr>
            <a:srgbClr val="00FF00"/>
          </p15:clr>
        </p15:guide>
        <p15:guide id="18" pos="5074">
          <p15:clr>
            <a:srgbClr val="00FF00"/>
          </p15:clr>
        </p15:guide>
        <p15:guide id="19" pos="4343">
          <p15:clr>
            <a:srgbClr val="00FF00"/>
          </p15:clr>
        </p15:guide>
        <p15:guide id="20" pos="4480">
          <p15:clr>
            <a:srgbClr val="00FF00"/>
          </p15:clr>
        </p15:guide>
        <p15:guide id="21" pos="3771">
          <p15:clr>
            <a:srgbClr val="00FF00"/>
          </p15:clr>
        </p15:guide>
        <p15:guide id="22" pos="3908">
          <p15:clr>
            <a:srgbClr val="00FF00"/>
          </p15:clr>
        </p15:guide>
        <p15:guide id="23" pos="3154">
          <p15:clr>
            <a:srgbClr val="00FF00"/>
          </p15:clr>
        </p15:guide>
        <p15:guide id="24" pos="3290">
          <p15:clr>
            <a:srgbClr val="00FF00"/>
          </p15:clr>
        </p15:guide>
        <p15:guide id="25" pos="2560">
          <p15:clr>
            <a:srgbClr val="00FF00"/>
          </p15:clr>
        </p15:guide>
        <p15:guide id="26" pos="2696">
          <p15:clr>
            <a:srgbClr val="00FF00"/>
          </p15:clr>
        </p15:guide>
        <p15:guide id="27" pos="1958">
          <p15:clr>
            <a:srgbClr val="00FF00"/>
          </p15:clr>
        </p15:guide>
        <p15:guide id="28" pos="2101">
          <p15:clr>
            <a:srgbClr val="00FF00"/>
          </p15:clr>
        </p15:guide>
        <p15:guide id="29" pos="1370">
          <p15:clr>
            <a:srgbClr val="00FF00"/>
          </p15:clr>
        </p15:guide>
        <p15:guide id="30" pos="1506">
          <p15:clr>
            <a:srgbClr val="00FF00"/>
          </p15:clr>
        </p15:guide>
        <p15:guide id="31" pos="776">
          <p15:clr>
            <a:srgbClr val="00FF00"/>
          </p15:clr>
        </p15:guide>
        <p15:guide id="32" pos="912">
          <p15:clr>
            <a:srgbClr val="00FF00"/>
          </p15:clr>
        </p15:guide>
        <p15:guide id="33" orient="horz" pos="1440">
          <p15:clr>
            <a:srgbClr val="00FF00"/>
          </p15:clr>
        </p15:guide>
        <p15:guide id="34" orient="horz" pos="1576">
          <p15:clr>
            <a:srgbClr val="00FF00"/>
          </p15:clr>
        </p15:guide>
        <p15:guide id="35" orient="horz" pos="2698">
          <p15:clr>
            <a:srgbClr val="00FF00"/>
          </p15:clr>
        </p15:guide>
        <p15:guide id="36" orient="horz" pos="2834">
          <p15:clr>
            <a:srgbClr val="00FF00"/>
          </p15:clr>
        </p15:guide>
        <p15:guide id="37" orient="horz" pos="810">
          <p15:clr>
            <a:srgbClr val="00FF00"/>
          </p15:clr>
        </p15:guide>
        <p15:guide id="38" orient="horz" pos="946">
          <p15:clr>
            <a:srgbClr val="00FF00"/>
          </p15:clr>
        </p15:guide>
        <p15:guide id="39" orient="horz" pos="3327">
          <p15:clr>
            <a:srgbClr val="00FF00"/>
          </p15:clr>
        </p15:guide>
        <p15:guide id="40" orient="horz" pos="3463">
          <p15:clr>
            <a:srgbClr val="00FF0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3.xml"/><Relationship Id="rId1" Type="http://schemas.openxmlformats.org/officeDocument/2006/relationships/slideLayout" Target="../slideLayouts/slideLayout53.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4.xml"/><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5.xml"/><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6.xml"/><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emf"/><Relationship Id="rId2" Type="http://schemas.openxmlformats.org/officeDocument/2006/relationships/notesSlide" Target="../notesSlides/notesSlide8.xml"/><Relationship Id="rId1" Type="http://schemas.openxmlformats.org/officeDocument/2006/relationships/slideLayout" Target="../slideLayouts/slideLayout98.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youtu.be/KsQMjYr_aBM?si=hOZA6-qmw9BZTBvI"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20.svg"/></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mes-aides.francetravail.fr/" TargetMode="External"/><Relationship Id="rId7" Type="http://schemas.openxmlformats.org/officeDocument/2006/relationships/hyperlink" Target="https://dataemploi.francetravail.fr/emploi/accueil" TargetMode="External"/><Relationship Id="rId2" Type="http://schemas.openxmlformats.org/officeDocument/2006/relationships/hyperlink" Target="https://beta.gouv.fr/startups/dora.html" TargetMode="External"/><Relationship Id="rId1" Type="http://schemas.openxmlformats.org/officeDocument/2006/relationships/slideLayout" Target="../slideLayouts/slideLayout12.xml"/><Relationship Id="rId6" Type="http://schemas.openxmlformats.org/officeDocument/2006/relationships/image" Target="../media/image24.png"/><Relationship Id="rId11" Type="http://schemas.openxmlformats.org/officeDocument/2006/relationships/hyperlink" Target="https://pilotage-rpe.francetravail.org/digdash_dashboard/index.html?defaultPage=Tableau_de_bord_du_R%C3%A9seau_pour_l_Emploi_Accueil&amp;domain=ddenterpriseapi&amp;user=public&amp;pass=yYjL2p%239LSHeT8p0" TargetMode="External"/><Relationship Id="rId5" Type="http://schemas.openxmlformats.org/officeDocument/2006/relationships/image" Target="../media/image23.pn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0419BEF-9D09-415F-540A-09B014FDFCCB}"/>
              </a:ext>
            </a:extLst>
          </p:cNvPr>
          <p:cNvSpPr>
            <a:spLocks noGrp="1"/>
          </p:cNvSpPr>
          <p:nvPr>
            <p:ph type="body" sz="quarter" idx="10"/>
          </p:nvPr>
        </p:nvSpPr>
        <p:spPr/>
        <p:txBody>
          <a:bodyPr/>
          <a:lstStyle/>
          <a:p>
            <a:r>
              <a:rPr lang="fr-FR" dirty="0"/>
              <a:t>1</a:t>
            </a:r>
          </a:p>
        </p:txBody>
      </p:sp>
      <p:sp>
        <p:nvSpPr>
          <p:cNvPr id="3" name="Espace réservé du texte 2">
            <a:extLst>
              <a:ext uri="{FF2B5EF4-FFF2-40B4-BE49-F238E27FC236}">
                <a16:creationId xmlns:a16="http://schemas.microsoft.com/office/drawing/2014/main" id="{E989309A-8008-5266-9AE1-674977CB1930}"/>
              </a:ext>
            </a:extLst>
          </p:cNvPr>
          <p:cNvSpPr>
            <a:spLocks noGrp="1"/>
          </p:cNvSpPr>
          <p:nvPr>
            <p:ph type="body" sz="quarter" idx="21"/>
          </p:nvPr>
        </p:nvSpPr>
        <p:spPr/>
        <p:txBody>
          <a:bodyPr/>
          <a:lstStyle/>
          <a:p>
            <a:endParaRPr lang="fr-FR"/>
          </a:p>
        </p:txBody>
      </p:sp>
      <p:sp>
        <p:nvSpPr>
          <p:cNvPr id="4" name="Titre 3">
            <a:extLst>
              <a:ext uri="{FF2B5EF4-FFF2-40B4-BE49-F238E27FC236}">
                <a16:creationId xmlns:a16="http://schemas.microsoft.com/office/drawing/2014/main" id="{006BDF19-FC04-A6D8-53E2-401053FA07F0}"/>
              </a:ext>
            </a:extLst>
          </p:cNvPr>
          <p:cNvSpPr>
            <a:spLocks noGrp="1"/>
          </p:cNvSpPr>
          <p:nvPr>
            <p:ph type="title"/>
          </p:nvPr>
        </p:nvSpPr>
        <p:spPr>
          <a:xfrm>
            <a:off x="4305301" y="3040381"/>
            <a:ext cx="7777841" cy="1997286"/>
          </a:xfrm>
        </p:spPr>
        <p:txBody>
          <a:bodyPr/>
          <a:lstStyle/>
          <a:p>
            <a:r>
              <a:rPr lang="fr-FR" sz="4800" dirty="0"/>
              <a:t>Webinaire Ecosystème France Travail et Service Public de l’Emploi</a:t>
            </a:r>
          </a:p>
        </p:txBody>
      </p:sp>
      <p:pic>
        <p:nvPicPr>
          <p:cNvPr id="1026" name="Image 1644102740">
            <a:extLst>
              <a:ext uri="{FF2B5EF4-FFF2-40B4-BE49-F238E27FC236}">
                <a16:creationId xmlns:a16="http://schemas.microsoft.com/office/drawing/2014/main" id="{26618C77-D4C4-4C50-01B7-322439C9A5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617" y="388975"/>
            <a:ext cx="1735980" cy="10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4663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16038" y="1367461"/>
            <a:ext cx="11231825" cy="5078309"/>
          </a:xfrm>
          <a:prstGeom prst="rect">
            <a:avLst/>
          </a:prstGeom>
        </p:spPr>
        <p:txBody>
          <a:bodyPr wrap="square" lIns="121917" tIns="60958" rIns="121917" bIns="60958">
            <a:spAutoFit/>
          </a:bodyPr>
          <a:lstStyle/>
          <a:p>
            <a:pPr marR="0" lvl="0" algn="l" defTabSz="914400" rtl="0" eaLnBrk="1" fontAlgn="auto" latinLnBrk="0" hangingPunct="1">
              <a:lnSpc>
                <a:spcPct val="100000"/>
              </a:lnSpc>
              <a:spcBef>
                <a:spcPts val="0"/>
              </a:spcBef>
              <a:spcAft>
                <a:spcPts val="0"/>
              </a:spcAft>
              <a:buClrTx/>
              <a:buSzTx/>
              <a:tabLst/>
              <a:defRPr/>
            </a:pPr>
            <a:r>
              <a:rPr kumimoji="0" lang="fr-FR" altLang="fr-FR" sz="1400" b="1" i="0" u="none" strike="noStrike" kern="0" cap="none" spc="0" normalizeH="0" baseline="0" noProof="0" dirty="0">
                <a:ln>
                  <a:noFill/>
                </a:ln>
                <a:solidFill>
                  <a:srgbClr val="18073A"/>
                </a:solidFill>
                <a:effectLst/>
                <a:uLnTx/>
                <a:uFillTx/>
                <a:latin typeface="Marianne" panose="02000000000000000000" pitchFamily="2" charset="0"/>
                <a:ea typeface="ＭＳ Ｐゴシック" charset="0"/>
                <a:cs typeface="Calibri"/>
              </a:rPr>
              <a:t>Le principe</a:t>
            </a:r>
          </a:p>
          <a:p>
            <a:pPr marR="0" lvl="0" algn="l" defTabSz="914400" rtl="0" eaLnBrk="1" fontAlgn="auto" latinLnBrk="0" hangingPunct="1">
              <a:lnSpc>
                <a:spcPct val="100000"/>
              </a:lnSpc>
              <a:spcBef>
                <a:spcPts val="0"/>
              </a:spcBef>
              <a:spcAft>
                <a:spcPts val="0"/>
              </a:spcAft>
              <a:buClrTx/>
              <a:buSzTx/>
              <a:tabLst/>
              <a:defRPr/>
            </a:pPr>
            <a:r>
              <a:rPr kumimoji="0" lang="fr-FR" altLang="fr-FR" sz="1400" b="1" i="0" u="none" strike="noStrike" kern="0" cap="none" spc="0" normalizeH="0" baseline="0" noProof="0" dirty="0">
                <a:ln>
                  <a:noFill/>
                </a:ln>
                <a:solidFill>
                  <a:srgbClr val="18073A"/>
                </a:solidFill>
                <a:effectLst/>
                <a:uLnTx/>
                <a:uFillTx/>
                <a:latin typeface="Marianne" panose="02000000000000000000" pitchFamily="2" charset="0"/>
                <a:ea typeface="ＭＳ Ｐゴシック" charset="0"/>
                <a:cs typeface="Calibri"/>
              </a:rPr>
              <a:t>Une porte d’entrée unique pour toute personne en recherche d’emploi =</a:t>
            </a:r>
            <a:r>
              <a:rPr kumimoji="0" lang="fr-FR" altLang="fr-FR" sz="1400" b="0" i="0" u="none" strike="noStrike" kern="0" cap="none" spc="0" normalizeH="0" baseline="0" noProof="0" dirty="0">
                <a:ln>
                  <a:noFill/>
                </a:ln>
                <a:solidFill>
                  <a:srgbClr val="18073A"/>
                </a:solidFill>
                <a:effectLst/>
                <a:uLnTx/>
                <a:uFillTx/>
                <a:latin typeface="Marianne" panose="02000000000000000000" pitchFamily="2" charset="0"/>
                <a:ea typeface="ＭＳ Ｐゴシック" charset="0"/>
                <a:cs typeface="Calibri"/>
              </a:rPr>
              <a:t> France Travail</a:t>
            </a:r>
            <a:r>
              <a:rPr lang="fr-FR" altLang="fr-FR" sz="1400" kern="0" dirty="0">
                <a:solidFill>
                  <a:srgbClr val="18073A"/>
                </a:solidFill>
                <a:latin typeface="Marianne" panose="02000000000000000000" pitchFamily="2" charset="0"/>
                <a:ea typeface="ＭＳ Ｐゴシック" charset="0"/>
                <a:cs typeface="Calibri"/>
              </a:rPr>
              <a:t>, q</a:t>
            </a:r>
            <a:r>
              <a:rPr kumimoji="0" lang="fr-FR" altLang="fr-FR" sz="1400" b="0" i="0" u="none" strike="noStrike" kern="0" cap="none" spc="0" normalizeH="0" baseline="0" noProof="0" dirty="0" err="1">
                <a:ln>
                  <a:noFill/>
                </a:ln>
                <a:solidFill>
                  <a:srgbClr val="18073A"/>
                </a:solidFill>
                <a:effectLst/>
                <a:uLnTx/>
                <a:uFillTx/>
                <a:latin typeface="Marianne" panose="02000000000000000000" pitchFamily="2" charset="0"/>
                <a:ea typeface="ＭＳ Ｐゴシック" charset="0"/>
                <a:cs typeface="Calibri"/>
              </a:rPr>
              <a:t>ui</a:t>
            </a:r>
            <a:r>
              <a:rPr kumimoji="0" lang="fr-FR" altLang="fr-FR" sz="1400" b="0" i="0" u="none" strike="noStrike" kern="0" cap="none" spc="0" normalizeH="0" baseline="0" noProof="0" dirty="0">
                <a:ln>
                  <a:noFill/>
                </a:ln>
                <a:solidFill>
                  <a:srgbClr val="18073A"/>
                </a:solidFill>
                <a:effectLst/>
                <a:uLnTx/>
                <a:uFillTx/>
                <a:latin typeface="Marianne" panose="02000000000000000000" pitchFamily="2" charset="0"/>
                <a:ea typeface="ＭＳ Ｐゴシック" charset="0"/>
                <a:cs typeface="Calibri"/>
              </a:rPr>
              <a:t> mobilise au sein de chaque agence l’expertise et l’appui de Cap emploi </a:t>
            </a:r>
            <a:r>
              <a:rPr kumimoji="0" lang="fr-FR" altLang="fr-FR" sz="1400" b="0" i="0" u="sng" strike="noStrike" kern="0" cap="none" spc="0" normalizeH="0" baseline="0" noProof="0" dirty="0">
                <a:ln>
                  <a:noFill/>
                </a:ln>
                <a:solidFill>
                  <a:srgbClr val="18073A"/>
                </a:solidFill>
                <a:effectLst/>
                <a:uLnTx/>
                <a:uFillTx/>
                <a:latin typeface="Marianne" panose="02000000000000000000" pitchFamily="2" charset="0"/>
                <a:ea typeface="ＭＳ Ｐゴシック" charset="0"/>
                <a:cs typeface="Calibri"/>
              </a:rPr>
              <a:t>en cas de besoin</a:t>
            </a:r>
            <a:r>
              <a:rPr kumimoji="0" lang="fr-FR" altLang="fr-FR" sz="1400" b="0" i="0" u="none" strike="noStrike" kern="0" cap="none" spc="0" normalizeH="0" baseline="0" noProof="0" dirty="0">
                <a:ln>
                  <a:noFill/>
                </a:ln>
                <a:solidFill>
                  <a:srgbClr val="18073A"/>
                </a:solidFill>
                <a:effectLst/>
                <a:uLnTx/>
                <a:uFillTx/>
                <a:latin typeface="Marianne" panose="02000000000000000000" pitchFamily="2" charset="0"/>
                <a:ea typeface="ＭＳ Ｐゴシック" charset="0"/>
                <a:cs typeface="Calibri"/>
              </a:rPr>
              <a:t> </a:t>
            </a:r>
          </a:p>
          <a:p>
            <a:pPr marL="380990" marR="0" lvl="0" indent="-380990" algn="l" defTabSz="914400" rtl="0" eaLnBrk="1" fontAlgn="auto" latinLnBrk="0" hangingPunct="1">
              <a:lnSpc>
                <a:spcPct val="100000"/>
              </a:lnSpc>
              <a:spcBef>
                <a:spcPts val="0"/>
              </a:spcBef>
              <a:spcAft>
                <a:spcPts val="0"/>
              </a:spcAft>
              <a:buClrTx/>
              <a:buSzTx/>
              <a:buFont typeface="Wingdings" panose="05000000000000000000" pitchFamily="2" charset="2"/>
              <a:buChar char="Ä"/>
              <a:tabLst/>
              <a:defRPr/>
            </a:pPr>
            <a:endParaRPr kumimoji="0" lang="fr-FR" altLang="fr-FR" sz="1400" b="0" i="0" u="none" strike="noStrike" kern="0" cap="none" spc="0" normalizeH="0" baseline="0" noProof="0" dirty="0">
              <a:ln>
                <a:noFill/>
              </a:ln>
              <a:solidFill>
                <a:srgbClr val="18073A"/>
              </a:solidFill>
              <a:effectLst/>
              <a:uLnTx/>
              <a:uFillTx/>
              <a:latin typeface="Marianne" panose="02000000000000000000" pitchFamily="2" charset="0"/>
              <a:ea typeface="ＭＳ Ｐゴシック" charset="0"/>
              <a:cs typeface="Calibri"/>
            </a:endParaRPr>
          </a:p>
          <a:p>
            <a:pPr marR="0" lvl="0" algn="l" defTabSz="914400" rtl="0" eaLnBrk="1" fontAlgn="auto" latinLnBrk="0" hangingPunct="1">
              <a:lnSpc>
                <a:spcPct val="100000"/>
              </a:lnSpc>
              <a:spcBef>
                <a:spcPts val="0"/>
              </a:spcBef>
              <a:spcAft>
                <a:spcPts val="0"/>
              </a:spcAft>
              <a:buClrTx/>
              <a:buSzTx/>
              <a:tabLst/>
              <a:defRPr/>
            </a:pPr>
            <a:r>
              <a:rPr lang="fr-FR" altLang="fr-FR" sz="1400" b="1" kern="0" dirty="0">
                <a:solidFill>
                  <a:srgbClr val="18073A"/>
                </a:solidFill>
                <a:latin typeface="Marianne" panose="02000000000000000000" pitchFamily="2" charset="0"/>
                <a:ea typeface="ＭＳ Ｐゴシック" charset="0"/>
                <a:cs typeface="Calibri"/>
              </a:rPr>
              <a:t>La co-construction du modèle</a:t>
            </a:r>
          </a:p>
          <a:p>
            <a:pPr marR="0" lvl="0" algn="l" defTabSz="914400" rtl="0" eaLnBrk="1" fontAlgn="auto" latinLnBrk="0" hangingPunct="1">
              <a:lnSpc>
                <a:spcPct val="100000"/>
              </a:lnSpc>
              <a:spcBef>
                <a:spcPts val="0"/>
              </a:spcBef>
              <a:spcAft>
                <a:spcPts val="0"/>
              </a:spcAft>
              <a:buClrTx/>
              <a:buSzTx/>
              <a:tabLst/>
              <a:defRPr/>
            </a:pPr>
            <a:endParaRPr kumimoji="0" lang="fr-FR" altLang="fr-FR" sz="1400" b="1" i="0" u="none" strike="noStrike" kern="0" cap="none" spc="0" normalizeH="0" baseline="0" noProof="0" dirty="0">
              <a:ln>
                <a:noFill/>
              </a:ln>
              <a:solidFill>
                <a:srgbClr val="18073A"/>
              </a:solidFill>
              <a:effectLst/>
              <a:uLnTx/>
              <a:uFillTx/>
              <a:latin typeface="Marianne" panose="02000000000000000000" pitchFamily="2" charset="0"/>
              <a:ea typeface="ＭＳ Ｐゴシック" charset="0"/>
              <a:cs typeface="Calibri"/>
            </a:endParaRPr>
          </a:p>
          <a:p>
            <a:pPr marR="0" lvl="0" algn="l" defTabSz="914400" rtl="0" eaLnBrk="1" fontAlgn="auto" latinLnBrk="0" hangingPunct="1">
              <a:lnSpc>
                <a:spcPct val="100000"/>
              </a:lnSpc>
              <a:spcBef>
                <a:spcPts val="0"/>
              </a:spcBef>
              <a:spcAft>
                <a:spcPts val="0"/>
              </a:spcAft>
              <a:buClrTx/>
              <a:buSzTx/>
              <a:tabLst/>
              <a:defRPr/>
            </a:pPr>
            <a:endParaRPr lang="fr-FR" altLang="fr-FR" sz="1400" b="1" kern="0" dirty="0">
              <a:solidFill>
                <a:srgbClr val="18073A"/>
              </a:solidFill>
              <a:latin typeface="Marianne" panose="02000000000000000000" pitchFamily="2" charset="0"/>
              <a:ea typeface="ＭＳ Ｐゴシック" charset="0"/>
              <a:cs typeface="Calibri"/>
            </a:endParaRPr>
          </a:p>
          <a:p>
            <a:pPr marR="0" lvl="0" algn="l" defTabSz="914400" rtl="0" eaLnBrk="1" fontAlgn="auto" latinLnBrk="0" hangingPunct="1">
              <a:lnSpc>
                <a:spcPct val="100000"/>
              </a:lnSpc>
              <a:spcBef>
                <a:spcPts val="0"/>
              </a:spcBef>
              <a:spcAft>
                <a:spcPts val="0"/>
              </a:spcAft>
              <a:buClrTx/>
              <a:buSzTx/>
              <a:tabLst/>
              <a:defRPr/>
            </a:pPr>
            <a:endParaRPr lang="fr-FR" altLang="fr-FR" sz="1400" b="1" kern="0" dirty="0">
              <a:solidFill>
                <a:srgbClr val="18073A"/>
              </a:solidFill>
              <a:latin typeface="Marianne" panose="02000000000000000000" pitchFamily="2" charset="0"/>
              <a:ea typeface="ＭＳ Ｐゴシック" charset="0"/>
              <a:cs typeface="Calibri"/>
            </a:endParaRPr>
          </a:p>
          <a:p>
            <a:pPr marR="0" lvl="0" algn="l" defTabSz="914400" rtl="0" eaLnBrk="1" fontAlgn="auto" latinLnBrk="0" hangingPunct="1">
              <a:lnSpc>
                <a:spcPct val="100000"/>
              </a:lnSpc>
              <a:spcBef>
                <a:spcPts val="0"/>
              </a:spcBef>
              <a:spcAft>
                <a:spcPts val="0"/>
              </a:spcAft>
              <a:buClrTx/>
              <a:buSzTx/>
              <a:tabLst/>
              <a:defRPr/>
            </a:pPr>
            <a:endParaRPr lang="fr-FR" altLang="fr-FR" sz="1400" b="1" kern="0" dirty="0">
              <a:solidFill>
                <a:srgbClr val="18073A"/>
              </a:solidFill>
              <a:latin typeface="Marianne" panose="02000000000000000000" pitchFamily="2" charset="0"/>
              <a:ea typeface="ＭＳ Ｐゴシック" charset="0"/>
              <a:cs typeface="Calibri"/>
            </a:endParaRPr>
          </a:p>
          <a:p>
            <a:pPr marR="0" lvl="0" algn="l" defTabSz="914400" rtl="0" eaLnBrk="1" fontAlgn="auto" latinLnBrk="0" hangingPunct="1">
              <a:lnSpc>
                <a:spcPct val="100000"/>
              </a:lnSpc>
              <a:spcBef>
                <a:spcPts val="0"/>
              </a:spcBef>
              <a:spcAft>
                <a:spcPts val="0"/>
              </a:spcAft>
              <a:buClrTx/>
              <a:buSzTx/>
              <a:tabLst/>
              <a:defRPr/>
            </a:pPr>
            <a:endParaRPr kumimoji="0" lang="fr-FR" altLang="fr-FR" sz="1400" b="1" i="0" u="none" strike="noStrike" kern="0" cap="none" spc="0" normalizeH="0" baseline="0" noProof="0" dirty="0">
              <a:ln>
                <a:noFill/>
              </a:ln>
              <a:solidFill>
                <a:srgbClr val="18073A"/>
              </a:solidFill>
              <a:effectLst/>
              <a:uLnTx/>
              <a:uFillTx/>
              <a:latin typeface="Marianne" panose="02000000000000000000" pitchFamily="2" charset="0"/>
              <a:ea typeface="ＭＳ Ｐゴシック" charset="0"/>
              <a:cs typeface="Calibri"/>
            </a:endParaRPr>
          </a:p>
          <a:p>
            <a:pPr marR="0" lvl="0" algn="l" defTabSz="914400" rtl="0" eaLnBrk="1" fontAlgn="auto" latinLnBrk="0" hangingPunct="1">
              <a:lnSpc>
                <a:spcPct val="100000"/>
              </a:lnSpc>
              <a:spcBef>
                <a:spcPts val="0"/>
              </a:spcBef>
              <a:spcAft>
                <a:spcPts val="0"/>
              </a:spcAft>
              <a:buClrTx/>
              <a:buSzTx/>
              <a:tabLst/>
              <a:defRPr/>
            </a:pPr>
            <a:endParaRPr lang="fr-FR" altLang="fr-FR" sz="1400" b="1" kern="0" dirty="0">
              <a:solidFill>
                <a:srgbClr val="18073A"/>
              </a:solidFill>
              <a:latin typeface="Marianne" panose="02000000000000000000" pitchFamily="2" charset="0"/>
              <a:ea typeface="ＭＳ Ｐゴシック" charset="0"/>
              <a:cs typeface="Calibri"/>
            </a:endParaRPr>
          </a:p>
          <a:p>
            <a:pPr marR="0" lvl="0" algn="l" defTabSz="914400" rtl="0" eaLnBrk="1" fontAlgn="auto" latinLnBrk="0" hangingPunct="1">
              <a:lnSpc>
                <a:spcPct val="100000"/>
              </a:lnSpc>
              <a:spcBef>
                <a:spcPts val="0"/>
              </a:spcBef>
              <a:spcAft>
                <a:spcPts val="0"/>
              </a:spcAft>
              <a:buClrTx/>
              <a:buSzTx/>
              <a:tabLst/>
              <a:defRPr/>
            </a:pPr>
            <a:endParaRPr kumimoji="0" lang="fr-FR" altLang="fr-FR" sz="1400" b="1" i="0" u="none" strike="noStrike" kern="0" cap="none" spc="0" normalizeH="0" baseline="0" noProof="0" dirty="0">
              <a:ln>
                <a:noFill/>
              </a:ln>
              <a:solidFill>
                <a:srgbClr val="18073A"/>
              </a:solidFill>
              <a:effectLst/>
              <a:uLnTx/>
              <a:uFillTx/>
              <a:latin typeface="Marianne" panose="02000000000000000000" pitchFamily="2" charset="0"/>
              <a:ea typeface="ＭＳ Ｐゴシック" charset="0"/>
              <a:cs typeface="Calibri"/>
            </a:endParaRPr>
          </a:p>
          <a:p>
            <a:pPr marR="0" lvl="0" algn="l" defTabSz="914400" rtl="0" eaLnBrk="1" fontAlgn="auto" latinLnBrk="0" hangingPunct="1">
              <a:lnSpc>
                <a:spcPct val="100000"/>
              </a:lnSpc>
              <a:spcBef>
                <a:spcPts val="0"/>
              </a:spcBef>
              <a:spcAft>
                <a:spcPts val="0"/>
              </a:spcAft>
              <a:buClrTx/>
              <a:buSzTx/>
              <a:tabLst/>
              <a:defRPr/>
            </a:pPr>
            <a:r>
              <a:rPr lang="fr-FR" altLang="fr-FR" sz="1400" b="1" kern="0" dirty="0">
                <a:solidFill>
                  <a:srgbClr val="18073A"/>
                </a:solidFill>
                <a:latin typeface="Marianne" panose="02000000000000000000" pitchFamily="2" charset="0"/>
                <a:ea typeface="ＭＳ Ｐゴシック" charset="0"/>
                <a:cs typeface="Calibri"/>
              </a:rPr>
              <a:t>Le bilan :</a:t>
            </a:r>
          </a:p>
          <a:p>
            <a:pPr marR="0" lvl="0" algn="l" defTabSz="914400" rtl="0" eaLnBrk="1" fontAlgn="auto" latinLnBrk="0" hangingPunct="1">
              <a:lnSpc>
                <a:spcPct val="100000"/>
              </a:lnSpc>
              <a:spcBef>
                <a:spcPts val="0"/>
              </a:spcBef>
              <a:spcAft>
                <a:spcPts val="0"/>
              </a:spcAft>
              <a:buClrTx/>
              <a:buSzTx/>
              <a:tabLst/>
              <a:defRPr/>
            </a:pPr>
            <a:endParaRPr lang="fr-FR" altLang="fr-FR" sz="1400" b="1" kern="0" dirty="0">
              <a:solidFill>
                <a:srgbClr val="18073A"/>
              </a:solidFill>
              <a:latin typeface="Marianne" panose="02000000000000000000" pitchFamily="2" charset="0"/>
              <a:ea typeface="ＭＳ Ｐゴシック" charset="0"/>
              <a:cs typeface="Calibri"/>
            </a:endParaRPr>
          </a:p>
          <a:p>
            <a:pPr marR="0" lvl="0" algn="l" defTabSz="914400" rtl="0" eaLnBrk="1" fontAlgn="auto" latinLnBrk="0" hangingPunct="1">
              <a:lnSpc>
                <a:spcPct val="100000"/>
              </a:lnSpc>
              <a:spcBef>
                <a:spcPts val="0"/>
              </a:spcBef>
              <a:spcAft>
                <a:spcPts val="0"/>
              </a:spcAft>
              <a:buClrTx/>
              <a:buSzTx/>
              <a:tabLst/>
              <a:defRPr/>
            </a:pPr>
            <a:r>
              <a:rPr lang="fr-FR" altLang="fr-FR" sz="1400" b="1" kern="0" dirty="0">
                <a:solidFill>
                  <a:srgbClr val="C00000"/>
                </a:solidFill>
                <a:latin typeface="Marianne" panose="02000000000000000000" pitchFamily="2" charset="0"/>
                <a:ea typeface="ＭＳ Ｐゴシック" charset="0"/>
                <a:cs typeface="Calibri"/>
              </a:rPr>
              <a:t>Organisation du LUA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altLang="fr-FR" sz="1400" b="0" i="0" u="none" strike="noStrike" kern="0" cap="none" spc="0" normalizeH="0" baseline="0" noProof="0" dirty="0">
                <a:ln>
                  <a:noFill/>
                </a:ln>
                <a:solidFill>
                  <a:srgbClr val="18073A"/>
                </a:solidFill>
                <a:effectLst/>
                <a:uLnTx/>
                <a:uFillTx/>
                <a:latin typeface="Marianne" panose="02000000000000000000" pitchFamily="2" charset="0"/>
                <a:ea typeface="ＭＳ Ｐゴシック" charset="0"/>
                <a:cs typeface="Calibri"/>
              </a:rPr>
              <a:t>Création d’une </a:t>
            </a:r>
            <a:r>
              <a:rPr kumimoji="0" lang="fr-FR" altLang="fr-FR" sz="1400" b="1" i="0" u="none" strike="noStrike" kern="0" cap="none" spc="0" normalizeH="0" baseline="0" noProof="0" dirty="0">
                <a:ln>
                  <a:noFill/>
                </a:ln>
                <a:solidFill>
                  <a:srgbClr val="18073A"/>
                </a:solidFill>
                <a:effectLst/>
                <a:uLnTx/>
                <a:uFillTx/>
                <a:latin typeface="Marianne" panose="02000000000000000000" pitchFamily="2" charset="0"/>
                <a:ea typeface="ＭＳ Ｐゴシック" charset="0"/>
                <a:cs typeface="Calibri"/>
              </a:rPr>
              <a:t>Team handicap </a:t>
            </a:r>
            <a:r>
              <a:rPr kumimoji="0" lang="fr-FR" altLang="fr-FR" sz="1400" b="0" i="0" u="none" strike="noStrike" kern="0" cap="none" spc="0" normalizeH="0" baseline="0" noProof="0" dirty="0">
                <a:ln>
                  <a:noFill/>
                </a:ln>
                <a:solidFill>
                  <a:srgbClr val="18073A"/>
                </a:solidFill>
                <a:effectLst/>
                <a:uLnTx/>
                <a:uFillTx/>
                <a:latin typeface="Marianne" panose="02000000000000000000" pitchFamily="2" charset="0"/>
                <a:ea typeface="ＭＳ Ｐゴシック" charset="0"/>
                <a:cs typeface="Calibri"/>
              </a:rPr>
              <a:t>dans les 900 agences</a:t>
            </a:r>
            <a:r>
              <a:rPr lang="fr-FR" altLang="fr-FR" sz="1400" kern="0" dirty="0">
                <a:solidFill>
                  <a:srgbClr val="18073A"/>
                </a:solidFill>
                <a:latin typeface="Marianne" panose="02000000000000000000" pitchFamily="2" charset="0"/>
                <a:ea typeface="ＭＳ Ｐゴシック" charset="0"/>
                <a:cs typeface="Calibri"/>
              </a:rPr>
              <a:t> : </a:t>
            </a:r>
            <a:r>
              <a:rPr kumimoji="0" lang="fr-FR" altLang="fr-FR" sz="1400" b="0" i="0" u="none" strike="noStrike" kern="0" cap="none" spc="0" normalizeH="0" baseline="0" noProof="0" dirty="0">
                <a:ln>
                  <a:noFill/>
                </a:ln>
                <a:solidFill>
                  <a:srgbClr val="18073A"/>
                </a:solidFill>
                <a:effectLst/>
                <a:uLnTx/>
                <a:uFillTx/>
                <a:latin typeface="Marianne" panose="02000000000000000000" pitchFamily="2" charset="0"/>
                <a:ea typeface="ＭＳ Ｐゴシック" charset="0"/>
                <a:cs typeface="Calibri"/>
              </a:rPr>
              <a:t>composée de </a:t>
            </a:r>
            <a:r>
              <a:rPr kumimoji="0" lang="fr-FR" altLang="fr-FR" sz="1400" b="1" i="0" u="none" strike="noStrike" kern="0" cap="none" spc="0" normalizeH="0" baseline="0" noProof="0" dirty="0">
                <a:ln>
                  <a:noFill/>
                </a:ln>
                <a:solidFill>
                  <a:srgbClr val="18073A"/>
                </a:solidFill>
                <a:effectLst/>
                <a:uLnTx/>
                <a:uFillTx/>
                <a:latin typeface="Marianne" panose="02000000000000000000" pitchFamily="2" charset="0"/>
                <a:ea typeface="ＭＳ Ｐゴシック" charset="0"/>
                <a:cs typeface="Calibri"/>
              </a:rPr>
              <a:t>conseillers France Travail avec des portefeuilles à dominante handicap, de conseillers Cap emploi en expertise handicap, particulièrement mobilisés pour répondre aux besoins de rétablissement ou de compensation des publics, de conseillers </a:t>
            </a:r>
            <a:r>
              <a:rPr lang="fr-FR" altLang="fr-FR" sz="1400" b="1" kern="0" dirty="0">
                <a:solidFill>
                  <a:srgbClr val="18073A"/>
                </a:solidFill>
                <a:latin typeface="Marianne" panose="02000000000000000000" pitchFamily="2" charset="0"/>
                <a:ea typeface="ＭＳ Ｐゴシック" charset="0"/>
                <a:cs typeface="Calibri"/>
              </a:rPr>
              <a:t>France Travail et Cap emploi </a:t>
            </a:r>
            <a:r>
              <a:rPr kumimoji="0" lang="fr-FR" altLang="fr-FR" sz="1400" b="0" i="0" u="none" strike="noStrike" kern="0" cap="none" spc="0" normalizeH="0" baseline="0" noProof="0" dirty="0">
                <a:ln>
                  <a:noFill/>
                </a:ln>
                <a:solidFill>
                  <a:srgbClr val="18073A"/>
                </a:solidFill>
                <a:effectLst/>
                <a:uLnTx/>
                <a:uFillTx/>
                <a:latin typeface="Marianne" panose="02000000000000000000" pitchFamily="2" charset="0"/>
                <a:ea typeface="ＭＳ Ｐゴシック" charset="0"/>
                <a:cs typeface="Calibri"/>
              </a:rPr>
              <a:t>qui accompagnent des employeurs, ainsi que de psychologues du travail qui peuvent venir en appui.</a:t>
            </a:r>
          </a:p>
          <a:p>
            <a:pPr marR="0" lvl="0" algn="l" defTabSz="914400" rtl="0" eaLnBrk="1" fontAlgn="auto" latinLnBrk="0" hangingPunct="1">
              <a:lnSpc>
                <a:spcPct val="100000"/>
              </a:lnSpc>
              <a:spcBef>
                <a:spcPts val="0"/>
              </a:spcBef>
              <a:spcAft>
                <a:spcPts val="0"/>
              </a:spcAft>
              <a:buClrTx/>
              <a:buSzTx/>
              <a:tabLst/>
              <a:defRPr/>
            </a:pPr>
            <a:endParaRPr kumimoji="0" lang="fr-FR" altLang="fr-FR" sz="1400" b="0" i="0" u="none" strike="noStrike" kern="0" cap="none" spc="0" normalizeH="0" baseline="0" noProof="0" dirty="0">
              <a:ln>
                <a:noFill/>
              </a:ln>
              <a:solidFill>
                <a:srgbClr val="18073A"/>
              </a:solidFill>
              <a:effectLst/>
              <a:uLnTx/>
              <a:uFillTx/>
              <a:latin typeface="Marianne" panose="02000000000000000000" pitchFamily="2" charset="0"/>
              <a:ea typeface="ＭＳ Ｐゴシック" charset="0"/>
              <a:cs typeface="Calibri"/>
            </a:endParaRPr>
          </a:p>
          <a:p>
            <a:pPr marR="0" lvl="0" algn="l" defTabSz="914400" rtl="0" eaLnBrk="1" fontAlgn="auto" latinLnBrk="0" hangingPunct="1">
              <a:lnSpc>
                <a:spcPct val="100000"/>
              </a:lnSpc>
              <a:spcBef>
                <a:spcPts val="0"/>
              </a:spcBef>
              <a:spcAft>
                <a:spcPts val="0"/>
              </a:spcAft>
              <a:buClrTx/>
              <a:buSzTx/>
              <a:tabLst/>
              <a:defRPr/>
            </a:pPr>
            <a:r>
              <a:rPr lang="fr-FR" altLang="fr-FR" sz="1400" kern="0" dirty="0">
                <a:solidFill>
                  <a:srgbClr val="18073A"/>
                </a:solidFill>
                <a:latin typeface="Marianne" panose="02000000000000000000" pitchFamily="2" charset="0"/>
                <a:ea typeface="ＭＳ Ｐゴシック" charset="0"/>
                <a:cs typeface="Calibri"/>
              </a:rPr>
              <a:t>U</a:t>
            </a:r>
            <a:r>
              <a:rPr kumimoji="0" lang="fr-FR" altLang="fr-FR" sz="1400" b="0" i="0" u="none" strike="noStrike" kern="0" cap="none" spc="0" normalizeH="0" baseline="0" noProof="0" dirty="0" err="1">
                <a:ln>
                  <a:noFill/>
                </a:ln>
                <a:solidFill>
                  <a:srgbClr val="18073A"/>
                </a:solidFill>
                <a:effectLst/>
                <a:uLnTx/>
                <a:uFillTx/>
                <a:latin typeface="Marianne" panose="02000000000000000000" pitchFamily="2" charset="0"/>
                <a:ea typeface="ＭＳ Ｐゴシック" charset="0"/>
                <a:cs typeface="Calibri"/>
              </a:rPr>
              <a:t>tilisation</a:t>
            </a:r>
            <a:r>
              <a:rPr kumimoji="0" lang="fr-FR" altLang="fr-FR" sz="1400" b="0" i="0" u="none" strike="noStrike" kern="0" cap="none" spc="0" normalizeH="0" baseline="0" noProof="0" dirty="0">
                <a:ln>
                  <a:noFill/>
                </a:ln>
                <a:solidFill>
                  <a:srgbClr val="18073A"/>
                </a:solidFill>
                <a:effectLst/>
                <a:uLnTx/>
                <a:uFillTx/>
                <a:latin typeface="Marianne" panose="02000000000000000000" pitchFamily="2" charset="0"/>
                <a:ea typeface="ＭＳ Ｐゴシック" charset="0"/>
                <a:cs typeface="Calibri"/>
              </a:rPr>
              <a:t> d’un système d’information commun, qui permet de partager les informations qui jalonnent le parcours vers l’emploi et garantit au demandeur le principe du « dites le nous une fois ».</a:t>
            </a:r>
          </a:p>
          <a:p>
            <a:pPr marL="380990" marR="0" lvl="0" indent="-380990" algn="l" defTabSz="914400" rtl="0" eaLnBrk="1" fontAlgn="auto" latinLnBrk="0" hangingPunct="1">
              <a:lnSpc>
                <a:spcPct val="100000"/>
              </a:lnSpc>
              <a:spcBef>
                <a:spcPts val="0"/>
              </a:spcBef>
              <a:spcAft>
                <a:spcPts val="0"/>
              </a:spcAft>
              <a:buClrTx/>
              <a:buSzTx/>
              <a:buFont typeface="Wingdings" panose="05000000000000000000" pitchFamily="2" charset="2"/>
              <a:buChar char="Ä"/>
              <a:tabLst/>
              <a:defRPr/>
            </a:pPr>
            <a:endParaRPr kumimoji="0" lang="fr-FR" altLang="fr-FR" sz="1400" b="0" i="0" u="none" strike="noStrike" kern="0" cap="none" spc="0" normalizeH="0" baseline="0" noProof="0" dirty="0">
              <a:ln>
                <a:noFill/>
              </a:ln>
              <a:solidFill>
                <a:srgbClr val="18073A"/>
              </a:solidFill>
              <a:effectLst/>
              <a:uLnTx/>
              <a:uFillTx/>
              <a:latin typeface="Marianne" panose="02000000000000000000" pitchFamily="2" charset="0"/>
              <a:ea typeface="ＭＳ Ｐゴシック" charset="0"/>
              <a:cs typeface="Calibri"/>
            </a:endParaRPr>
          </a:p>
        </p:txBody>
      </p:sp>
      <p:sp>
        <p:nvSpPr>
          <p:cNvPr id="5" name="Title 7">
            <a:extLst>
              <a:ext uri="{FF2B5EF4-FFF2-40B4-BE49-F238E27FC236}">
                <a16:creationId xmlns:a16="http://schemas.microsoft.com/office/drawing/2014/main" id="{987E18FE-E251-E944-19BA-53953B4B4139}"/>
              </a:ext>
            </a:extLst>
          </p:cNvPr>
          <p:cNvSpPr txBox="1">
            <a:spLocks/>
          </p:cNvSpPr>
          <p:nvPr/>
        </p:nvSpPr>
        <p:spPr>
          <a:xfrm>
            <a:off x="1038117" y="209523"/>
            <a:ext cx="10637845" cy="87904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5400" b="1" kern="1200" spc="-20">
                <a:solidFill>
                  <a:schemeClr val="bg2"/>
                </a:solidFill>
                <a:latin typeface="+mj-lt"/>
                <a:ea typeface="+mj-ea"/>
                <a:cs typeface="+mj-cs"/>
              </a:defRPr>
            </a:lvl1pPr>
          </a:lstStyle>
          <a:p>
            <a:r>
              <a:rPr lang="fr-FR" sz="3200" dirty="0">
                <a:solidFill>
                  <a:srgbClr val="293378"/>
                </a:solidFill>
                <a:latin typeface="Marianne Bold"/>
              </a:rPr>
              <a:t>Le Lieu Unique d’Accompagnement : LUA </a:t>
            </a:r>
            <a:r>
              <a:rPr lang="fr-FR" sz="1800" dirty="0">
                <a:solidFill>
                  <a:srgbClr val="293378"/>
                </a:solidFill>
                <a:latin typeface="Marianne Bold"/>
              </a:rPr>
              <a:t>une collaboration renforcée France Travail/Cap emploi autour des demandeurs d’emploi en situation de handicap et des employeurs</a:t>
            </a:r>
          </a:p>
        </p:txBody>
      </p:sp>
      <p:sp>
        <p:nvSpPr>
          <p:cNvPr id="7" name="Text Placeholder 20">
            <a:extLst>
              <a:ext uri="{FF2B5EF4-FFF2-40B4-BE49-F238E27FC236}">
                <a16:creationId xmlns:a16="http://schemas.microsoft.com/office/drawing/2014/main" id="{2D415290-0A61-20E3-672C-89EA846E7C2B}"/>
              </a:ext>
            </a:extLst>
          </p:cNvPr>
          <p:cNvSpPr txBox="1">
            <a:spLocks/>
          </p:cNvSpPr>
          <p:nvPr/>
        </p:nvSpPr>
        <p:spPr>
          <a:xfrm>
            <a:off x="516038" y="273545"/>
            <a:ext cx="332200" cy="324223"/>
          </a:xfrm>
          <a:custGeom>
            <a:avLst/>
            <a:gdLst>
              <a:gd name="connsiteX0" fmla="*/ 364332 w 728664"/>
              <a:gd name="connsiteY0" fmla="*/ 0 h 728664"/>
              <a:gd name="connsiteX1" fmla="*/ 728664 w 728664"/>
              <a:gd name="connsiteY1" fmla="*/ 364332 h 728664"/>
              <a:gd name="connsiteX2" fmla="*/ 364332 w 728664"/>
              <a:gd name="connsiteY2" fmla="*/ 728664 h 728664"/>
              <a:gd name="connsiteX3" fmla="*/ 0 w 728664"/>
              <a:gd name="connsiteY3" fmla="*/ 364332 h 728664"/>
              <a:gd name="connsiteX4" fmla="*/ 364332 w 728664"/>
              <a:gd name="connsiteY4" fmla="*/ 0 h 72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4" h="728664">
                <a:moveTo>
                  <a:pt x="364332" y="0"/>
                </a:moveTo>
                <a:cubicBezTo>
                  <a:pt x="565547" y="0"/>
                  <a:pt x="728664" y="163117"/>
                  <a:pt x="728664" y="364332"/>
                </a:cubicBezTo>
                <a:cubicBezTo>
                  <a:pt x="728664" y="565547"/>
                  <a:pt x="565547" y="728664"/>
                  <a:pt x="364332" y="728664"/>
                </a:cubicBezTo>
                <a:cubicBezTo>
                  <a:pt x="163117" y="728664"/>
                  <a:pt x="0" y="565547"/>
                  <a:pt x="0" y="364332"/>
                </a:cubicBezTo>
                <a:cubicBezTo>
                  <a:pt x="0" y="163117"/>
                  <a:pt x="163117" y="0"/>
                  <a:pt x="364332" y="0"/>
                </a:cubicBezTo>
                <a:close/>
              </a:path>
            </a:pathLst>
          </a:custGeom>
          <a:solidFill>
            <a:srgbClr val="D92424"/>
          </a:solidFill>
        </p:spPr>
        <p:txBody>
          <a:bodyPr vert="horz" lIns="0" tIns="0" rIns="0" bIns="0" rtlCol="0">
            <a:noAutofit/>
          </a:bodyPr>
          <a:lstStyle>
            <a:lvl1pPr marL="0" indent="0" algn="l" defTabSz="914400" rtl="0" eaLnBrk="1" latinLnBrk="0" hangingPunct="1">
              <a:lnSpc>
                <a:spcPct val="100000"/>
              </a:lnSpc>
              <a:spcBef>
                <a:spcPts val="0"/>
              </a:spcBef>
              <a:buFont typeface="Marianne" panose="02000000000000000000" pitchFamily="2" charset="0"/>
              <a:buNone/>
              <a:defRPr sz="2800" kern="1200" spc="-20">
                <a:solidFill>
                  <a:schemeClr val="tx2"/>
                </a:solidFill>
                <a:latin typeface="+mn-lt"/>
                <a:ea typeface="+mn-ea"/>
                <a:cs typeface="+mn-cs"/>
              </a:defRPr>
            </a:lvl1pPr>
            <a:lvl2pPr marL="0" indent="0" algn="l" defTabSz="914400" rtl="0" eaLnBrk="1" latinLnBrk="0" hangingPunct="1">
              <a:lnSpc>
                <a:spcPct val="100000"/>
              </a:lnSpc>
              <a:spcBef>
                <a:spcPts val="0"/>
              </a:spcBef>
              <a:buFont typeface="Marianne" panose="02000000000000000000" pitchFamily="2" charset="0"/>
              <a:buNone/>
              <a:defRPr sz="2400" b="0" kern="1200" spc="-20">
                <a:solidFill>
                  <a:schemeClr val="accent1"/>
                </a:solidFill>
                <a:latin typeface="+mn-lt"/>
                <a:ea typeface="+mn-ea"/>
                <a:cs typeface="+mn-cs"/>
              </a:defRPr>
            </a:lvl2pPr>
            <a:lvl3pPr marL="0" indent="0" algn="l" defTabSz="914400" rtl="0" eaLnBrk="1" latinLnBrk="0" hangingPunct="1">
              <a:lnSpc>
                <a:spcPct val="100000"/>
              </a:lnSpc>
              <a:spcBef>
                <a:spcPts val="0"/>
              </a:spcBef>
              <a:buFont typeface="Marianne" panose="02000000000000000000" pitchFamily="2" charset="0"/>
              <a:buNone/>
              <a:defRPr sz="2000" kern="1200" spc="-20">
                <a:solidFill>
                  <a:schemeClr val="tx2"/>
                </a:solidFill>
                <a:latin typeface="+mn-lt"/>
                <a:ea typeface="+mn-ea"/>
                <a:cs typeface="+mn-cs"/>
              </a:defRPr>
            </a:lvl3pPr>
            <a:lvl4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4pPr>
            <a:lvl5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5pPr>
            <a:lvl6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6pPr>
            <a:lvl7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7pPr>
            <a:lvl8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8pPr>
            <a:lvl9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Marianne" panose="02000000000000000000" pitchFamily="2" charset="0"/>
              <a:buNone/>
              <a:tabLst/>
              <a:defRPr/>
            </a:pPr>
            <a:r>
              <a:rPr kumimoji="0" lang="fr-FR" sz="2800" b="0" i="0" u="none" strike="noStrike" kern="1200" cap="none" spc="-20" normalizeH="0" baseline="0" noProof="0">
                <a:ln>
                  <a:noFill/>
                </a:ln>
                <a:solidFill>
                  <a:srgbClr val="0D1440"/>
                </a:solidFill>
                <a:effectLst/>
                <a:uLnTx/>
                <a:uFillTx/>
                <a:latin typeface="Marianne Light"/>
                <a:ea typeface="+mn-ea"/>
                <a:cs typeface="+mn-cs"/>
              </a:rPr>
              <a:t> </a:t>
            </a:r>
            <a:endParaRPr kumimoji="0" lang="fr-FR" sz="2800" b="0" i="0" u="none" strike="noStrike" kern="1200" cap="none" spc="-20" normalizeH="0" baseline="0" noProof="0" dirty="0">
              <a:ln>
                <a:noFill/>
              </a:ln>
              <a:solidFill>
                <a:srgbClr val="0D1440"/>
              </a:solidFill>
              <a:effectLst/>
              <a:uLnTx/>
              <a:uFillTx/>
              <a:latin typeface="Marianne Light"/>
              <a:ea typeface="+mn-ea"/>
              <a:cs typeface="+mn-cs"/>
            </a:endParaRPr>
          </a:p>
        </p:txBody>
      </p:sp>
      <p:pic>
        <p:nvPicPr>
          <p:cNvPr id="9" name="Image 8" descr="Une image contenant texte, capture d’écran, Police, ligne&#10;&#10;Le contenu généré par l’IA peut être incorrect.">
            <a:extLst>
              <a:ext uri="{FF2B5EF4-FFF2-40B4-BE49-F238E27FC236}">
                <a16:creationId xmlns:a16="http://schemas.microsoft.com/office/drawing/2014/main" id="{E5548051-F180-3F45-7A9C-4313CA83AD7F}"/>
              </a:ext>
            </a:extLst>
          </p:cNvPr>
          <p:cNvPicPr>
            <a:picLocks noChangeAspect="1"/>
          </p:cNvPicPr>
          <p:nvPr/>
        </p:nvPicPr>
        <p:blipFill>
          <a:blip r:embed="rId3"/>
          <a:stretch>
            <a:fillRect/>
          </a:stretch>
        </p:blipFill>
        <p:spPr>
          <a:xfrm>
            <a:off x="4207934" y="2054110"/>
            <a:ext cx="6607869" cy="2018429"/>
          </a:xfrm>
          <a:prstGeom prst="rect">
            <a:avLst/>
          </a:prstGeom>
        </p:spPr>
      </p:pic>
    </p:spTree>
    <p:extLst>
      <p:ext uri="{BB962C8B-B14F-4D97-AF65-F5344CB8AC3E}">
        <p14:creationId xmlns:p14="http://schemas.microsoft.com/office/powerpoint/2010/main" val="3539278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0867B-5DCA-604E-788E-B5FBD5E394B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7C1858F-465C-54C7-2B23-9D2E1C1B8514}"/>
              </a:ext>
            </a:extLst>
          </p:cNvPr>
          <p:cNvSpPr/>
          <p:nvPr/>
        </p:nvSpPr>
        <p:spPr>
          <a:xfrm>
            <a:off x="516038" y="1401328"/>
            <a:ext cx="11231825" cy="4216535"/>
          </a:xfrm>
          <a:prstGeom prst="rect">
            <a:avLst/>
          </a:prstGeom>
        </p:spPr>
        <p:txBody>
          <a:bodyPr wrap="square" lIns="121917" tIns="60958" rIns="121917" bIns="60958">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altLang="fr-FR" sz="1400" b="1" i="0" u="none" strike="noStrike" kern="0" cap="none" spc="0" normalizeH="0" baseline="0" noProof="0" dirty="0">
                <a:ln>
                  <a:noFill/>
                </a:ln>
                <a:solidFill>
                  <a:srgbClr val="18073A"/>
                </a:solidFill>
                <a:effectLst/>
                <a:uLnTx/>
                <a:uFillTx/>
                <a:latin typeface="Marianne" panose="02000000000000000000" pitchFamily="2" charset="0"/>
                <a:ea typeface="ＭＳ Ｐゴシック" charset="0"/>
                <a:cs typeface="Calibri"/>
              </a:rPr>
              <a:t>Le bilan</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fr-FR" altLang="fr-FR" sz="1400" b="1" i="0" u="none" strike="noStrike" kern="0" cap="none" spc="0" normalizeH="0" baseline="0" noProof="0" dirty="0">
              <a:ln>
                <a:noFill/>
              </a:ln>
              <a:solidFill>
                <a:srgbClr val="18073A"/>
              </a:solidFill>
              <a:effectLst/>
              <a:uLnTx/>
              <a:uFillTx/>
              <a:latin typeface="Marianne" panose="02000000000000000000" pitchFamily="2" charset="0"/>
              <a:ea typeface="ＭＳ Ｐゴシック" charset="0"/>
              <a:cs typeface="Calibri"/>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fr-FR" altLang="fr-FR" sz="1400" b="1" i="0" u="none" strike="noStrike" kern="0" cap="none" spc="0" normalizeH="0" baseline="0" noProof="0" dirty="0">
                <a:ln>
                  <a:noFill/>
                </a:ln>
                <a:solidFill>
                  <a:srgbClr val="C00000"/>
                </a:solidFill>
                <a:effectLst/>
                <a:uLnTx/>
                <a:uFillTx/>
                <a:latin typeface="Marianne" panose="02000000000000000000" pitchFamily="2" charset="0"/>
                <a:ea typeface="ＭＳ Ｐゴシック" charset="0"/>
                <a:cs typeface="Calibri"/>
              </a:rPr>
              <a:t>Performance</a:t>
            </a:r>
          </a:p>
          <a:p>
            <a:pPr marL="0" marR="0" lvl="0" indent="0" defTabSz="914400" rtl="0" eaLnBrk="1" fontAlgn="auto" latinLnBrk="0" hangingPunct="1">
              <a:lnSpc>
                <a:spcPct val="100000"/>
              </a:lnSpc>
              <a:spcBef>
                <a:spcPts val="0"/>
              </a:spcBef>
              <a:spcAft>
                <a:spcPts val="0"/>
              </a:spcAft>
              <a:buClrTx/>
              <a:buSzTx/>
              <a:buFontTx/>
              <a:buNone/>
              <a:tabLst/>
              <a:defRPr/>
            </a:pPr>
            <a:r>
              <a:rPr lang="fr-FR" sz="1400" dirty="0">
                <a:effectLst/>
                <a:latin typeface="Segoe UI" panose="020B0502040204020203" pitchFamily="34" charset="0"/>
              </a:rPr>
              <a:t>Un retour à l’emploi des personnes en situation de handicap qui progresse</a:t>
            </a:r>
            <a:br>
              <a:rPr lang="fr-FR" sz="1400" dirty="0">
                <a:effectLst/>
                <a:latin typeface="Segoe UI" panose="020B0502040204020203" pitchFamily="34" charset="0"/>
              </a:rPr>
            </a:br>
            <a:r>
              <a:rPr lang="fr-FR" sz="1400" dirty="0">
                <a:effectLst/>
                <a:latin typeface="Segoe UI" panose="020B0502040204020203" pitchFamily="34" charset="0"/>
              </a:rPr>
              <a:t>Une amélioration de la satisfaction des personnes en situation de handicap vis-à-vis de leur accompagnement </a:t>
            </a:r>
            <a:br>
              <a:rPr lang="fr-FR" sz="1400" dirty="0">
                <a:effectLst/>
                <a:latin typeface="Segoe UI" panose="020B0502040204020203" pitchFamily="34" charset="0"/>
              </a:rPr>
            </a:br>
            <a:r>
              <a:rPr lang="fr-FR" sz="1400" dirty="0">
                <a:effectLst/>
                <a:latin typeface="Segoe UI" panose="020B0502040204020203" pitchFamily="34" charset="0"/>
              </a:rPr>
              <a:t>Des actions </a:t>
            </a:r>
            <a:r>
              <a:rPr lang="fr-FR" sz="1400" dirty="0" err="1">
                <a:effectLst/>
                <a:latin typeface="Segoe UI" panose="020B0502040204020203" pitchFamily="34" charset="0"/>
              </a:rPr>
              <a:t>co</a:t>
            </a:r>
            <a:r>
              <a:rPr lang="fr-FR" sz="1400" dirty="0">
                <a:effectLst/>
                <a:latin typeface="Segoe UI" panose="020B0502040204020203" pitchFamily="34" charset="0"/>
              </a:rPr>
              <a:t>-portées qui permettent d’agir sur le chômage de longue durée de ces publics et sur le retour à l’emploi après formation</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fr-FR" altLang="fr-FR" sz="1400" b="0" i="0" u="none" strike="noStrike" kern="0" cap="none" spc="0" normalizeH="0" baseline="0" noProof="0" dirty="0">
              <a:ln>
                <a:noFill/>
              </a:ln>
              <a:solidFill>
                <a:srgbClr val="18073A"/>
              </a:solidFill>
              <a:uLnTx/>
              <a:uFillTx/>
              <a:latin typeface="Segoe UI" panose="020B0502040204020203" pitchFamily="34" charset="0"/>
              <a:ea typeface="ＭＳ Ｐゴシック" charset="0"/>
              <a:cs typeface="Calibri"/>
            </a:endParaRPr>
          </a:p>
          <a:p>
            <a:pPr marL="0" marR="0" lvl="0" indent="0" defTabSz="914400" rtl="0" eaLnBrk="1" fontAlgn="auto" latinLnBrk="0" hangingPunct="1">
              <a:lnSpc>
                <a:spcPct val="100000"/>
              </a:lnSpc>
              <a:spcBef>
                <a:spcPts val="0"/>
              </a:spcBef>
              <a:spcAft>
                <a:spcPts val="0"/>
              </a:spcAft>
              <a:buClrTx/>
              <a:buSzTx/>
              <a:buFontTx/>
              <a:buNone/>
              <a:tabLst/>
              <a:defRPr/>
            </a:pPr>
            <a:endParaRPr lang="fr-FR" altLang="fr-FR" sz="1400" kern="0" dirty="0">
              <a:solidFill>
                <a:srgbClr val="18073A"/>
              </a:solidFill>
              <a:effectLst/>
              <a:latin typeface="Segoe UI" panose="020B0502040204020203" pitchFamily="34" charset="0"/>
              <a:ea typeface="ＭＳ Ｐゴシック" charset="0"/>
              <a:cs typeface="Calibri"/>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fr-FR" altLang="fr-FR" sz="1400" b="0" i="0" u="none" strike="noStrike" kern="0" cap="none" spc="0" normalizeH="0" baseline="0" noProof="0" dirty="0">
              <a:ln>
                <a:noFill/>
              </a:ln>
              <a:solidFill>
                <a:srgbClr val="18073A"/>
              </a:solidFill>
              <a:uLnTx/>
              <a:uFillTx/>
              <a:latin typeface="Segoe UI" panose="020B0502040204020203" pitchFamily="34" charset="0"/>
              <a:ea typeface="ＭＳ Ｐゴシック" charset="0"/>
              <a:cs typeface="Calibri"/>
            </a:endParaRPr>
          </a:p>
          <a:p>
            <a:pPr>
              <a:buNone/>
            </a:pPr>
            <a:r>
              <a:rPr lang="fr-FR" sz="1400" b="1" dirty="0">
                <a:solidFill>
                  <a:srgbClr val="C00000"/>
                </a:solidFill>
                <a:latin typeface="Segoe UI" panose="020B0502040204020203" pitchFamily="34" charset="0"/>
              </a:rPr>
              <a:t>Complémentarité</a:t>
            </a:r>
            <a:br>
              <a:rPr lang="fr-FR" sz="1400" dirty="0">
                <a:effectLst/>
                <a:latin typeface="Segoe UI" panose="020B0502040204020203" pitchFamily="34" charset="0"/>
              </a:rPr>
            </a:br>
            <a:r>
              <a:rPr lang="fr-FR" sz="1400" dirty="0">
                <a:effectLst/>
                <a:latin typeface="Segoe UI" panose="020B0502040204020203" pitchFamily="34" charset="0"/>
              </a:rPr>
              <a:t>Un accès facilité aux différents service</a:t>
            </a:r>
            <a:r>
              <a:rPr lang="fr-FR" sz="1400" dirty="0">
                <a:latin typeface="Segoe UI" panose="020B0502040204020203" pitchFamily="34" charset="0"/>
              </a:rPr>
              <a:t>s </a:t>
            </a:r>
            <a:r>
              <a:rPr lang="fr-FR" sz="1400" dirty="0">
                <a:effectLst/>
                <a:latin typeface="Segoe UI" panose="020B0502040204020203" pitchFamily="34" charset="0"/>
              </a:rPr>
              <a:t>par un lieu unique d’accompagnement pour les personnes en situation de handicap</a:t>
            </a:r>
            <a:br>
              <a:rPr lang="fr-FR" sz="1400" dirty="0">
                <a:effectLst/>
                <a:latin typeface="Segoe UI" panose="020B0502040204020203" pitchFamily="34" charset="0"/>
              </a:rPr>
            </a:br>
            <a:r>
              <a:rPr lang="fr-FR" sz="1400" dirty="0">
                <a:effectLst/>
                <a:latin typeface="Segoe UI" panose="020B0502040204020203" pitchFamily="34" charset="0"/>
              </a:rPr>
              <a:t>Une articulation de France Travail et de Cap emploi via les teams handicap pour une complémentarité d’action auprès des personnes et des employeurs :</a:t>
            </a:r>
            <a:br>
              <a:rPr lang="fr-FR" sz="1400" dirty="0">
                <a:effectLst/>
                <a:latin typeface="Segoe UI" panose="020B0502040204020203" pitchFamily="34" charset="0"/>
              </a:rPr>
            </a:br>
            <a:r>
              <a:rPr lang="fr-FR" sz="1400" dirty="0">
                <a:effectLst/>
                <a:latin typeface="Segoe UI" panose="020B0502040204020203" pitchFamily="34" charset="0"/>
              </a:rPr>
              <a:t>=&gt; complémentarité d’action basée sur l’intensité du besoin de rétablissement ou de compensation dans le cadre de l’accompagnement, de la formation ou au poste de travail</a:t>
            </a:r>
          </a:p>
          <a:p>
            <a:pPr>
              <a:buNone/>
            </a:pPr>
            <a:r>
              <a:rPr lang="fr-FR" sz="1400" dirty="0">
                <a:latin typeface="Segoe UI" panose="020B0502040204020203" pitchFamily="34" charset="0"/>
              </a:rPr>
              <a:t>=&gt; c</a:t>
            </a:r>
            <a:r>
              <a:rPr lang="fr-FR" sz="1400" dirty="0">
                <a:effectLst/>
                <a:latin typeface="Segoe UI" panose="020B0502040204020203" pitchFamily="34" charset="0"/>
              </a:rPr>
              <a:t>ette complémentarité se réalise au bénéfice des parcours de manière ponctuelle (besoin d’une expertise sur un sujet précis menée) ou dans le cadre d’un accompagnement Cap emploi lorsque le frein principal est le handicap</a:t>
            </a:r>
            <a:endParaRPr lang="fr-FR" sz="1600" dirty="0">
              <a:effectLst/>
              <a:latin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lang="fr-FR" altLang="fr-FR" sz="1400" kern="0" dirty="0">
              <a:solidFill>
                <a:srgbClr val="18073A"/>
              </a:solidFill>
              <a:effectLst/>
              <a:latin typeface="Segoe UI" panose="020B0502040204020203" pitchFamily="34" charset="0"/>
              <a:ea typeface="ＭＳ Ｐゴシック" charset="0"/>
              <a:cs typeface="Calibri"/>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fr-FR" altLang="fr-FR" sz="1400" b="0" i="0" u="none" strike="noStrike" kern="0" cap="none" spc="0" normalizeH="0" baseline="0" noProof="0" dirty="0">
              <a:ln>
                <a:noFill/>
              </a:ln>
              <a:solidFill>
                <a:srgbClr val="18073A"/>
              </a:solidFill>
              <a:effectLst/>
              <a:uLnTx/>
              <a:uFillTx/>
              <a:latin typeface="Marianne" panose="02000000000000000000" pitchFamily="2" charset="0"/>
              <a:ea typeface="ＭＳ Ｐゴシック" charset="0"/>
              <a:cs typeface="Calibri"/>
            </a:endParaRPr>
          </a:p>
        </p:txBody>
      </p:sp>
      <p:sp>
        <p:nvSpPr>
          <p:cNvPr id="5" name="Title 7">
            <a:extLst>
              <a:ext uri="{FF2B5EF4-FFF2-40B4-BE49-F238E27FC236}">
                <a16:creationId xmlns:a16="http://schemas.microsoft.com/office/drawing/2014/main" id="{D25EA746-AE18-86BA-3841-400B5680F2AD}"/>
              </a:ext>
            </a:extLst>
          </p:cNvPr>
          <p:cNvSpPr txBox="1">
            <a:spLocks/>
          </p:cNvSpPr>
          <p:nvPr/>
        </p:nvSpPr>
        <p:spPr>
          <a:xfrm>
            <a:off x="1038117" y="209523"/>
            <a:ext cx="10637845" cy="87904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5400" b="1" kern="1200" spc="-20">
                <a:solidFill>
                  <a:schemeClr val="bg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3200" b="1" i="0" u="none" strike="noStrike" kern="1200" cap="none" spc="-20" normalizeH="0" baseline="0" noProof="0" dirty="0">
                <a:ln>
                  <a:noFill/>
                </a:ln>
                <a:solidFill>
                  <a:srgbClr val="293378"/>
                </a:solidFill>
                <a:effectLst/>
                <a:uLnTx/>
                <a:uFillTx/>
                <a:latin typeface="Marianne Bold"/>
                <a:ea typeface="+mj-ea"/>
                <a:cs typeface="+mj-cs"/>
              </a:rPr>
              <a:t>Le lieu unique d’accompagnement : LUA </a:t>
            </a:r>
            <a:r>
              <a:rPr kumimoji="0" lang="fr-FR" sz="1800" b="1" i="0" u="none" strike="noStrike" kern="1200" cap="none" spc="-20" normalizeH="0" baseline="0" noProof="0" dirty="0">
                <a:ln>
                  <a:noFill/>
                </a:ln>
                <a:solidFill>
                  <a:srgbClr val="293378"/>
                </a:solidFill>
                <a:effectLst/>
                <a:uLnTx/>
                <a:uFillTx/>
                <a:latin typeface="Marianne Bold"/>
                <a:ea typeface="+mj-ea"/>
                <a:cs typeface="+mj-cs"/>
              </a:rPr>
              <a:t>une collaboration renforcée FT/Cap emploi autour des demandeurs d’emploi en situation de handicap et des employeurs</a:t>
            </a:r>
          </a:p>
        </p:txBody>
      </p:sp>
      <p:sp>
        <p:nvSpPr>
          <p:cNvPr id="7" name="Text Placeholder 20">
            <a:extLst>
              <a:ext uri="{FF2B5EF4-FFF2-40B4-BE49-F238E27FC236}">
                <a16:creationId xmlns:a16="http://schemas.microsoft.com/office/drawing/2014/main" id="{23E787AB-8016-360F-5D60-C2359CA84795}"/>
              </a:ext>
            </a:extLst>
          </p:cNvPr>
          <p:cNvSpPr txBox="1">
            <a:spLocks/>
          </p:cNvSpPr>
          <p:nvPr/>
        </p:nvSpPr>
        <p:spPr>
          <a:xfrm>
            <a:off x="516038" y="273545"/>
            <a:ext cx="332200" cy="324223"/>
          </a:xfrm>
          <a:custGeom>
            <a:avLst/>
            <a:gdLst>
              <a:gd name="connsiteX0" fmla="*/ 364332 w 728664"/>
              <a:gd name="connsiteY0" fmla="*/ 0 h 728664"/>
              <a:gd name="connsiteX1" fmla="*/ 728664 w 728664"/>
              <a:gd name="connsiteY1" fmla="*/ 364332 h 728664"/>
              <a:gd name="connsiteX2" fmla="*/ 364332 w 728664"/>
              <a:gd name="connsiteY2" fmla="*/ 728664 h 728664"/>
              <a:gd name="connsiteX3" fmla="*/ 0 w 728664"/>
              <a:gd name="connsiteY3" fmla="*/ 364332 h 728664"/>
              <a:gd name="connsiteX4" fmla="*/ 364332 w 728664"/>
              <a:gd name="connsiteY4" fmla="*/ 0 h 72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4" h="728664">
                <a:moveTo>
                  <a:pt x="364332" y="0"/>
                </a:moveTo>
                <a:cubicBezTo>
                  <a:pt x="565547" y="0"/>
                  <a:pt x="728664" y="163117"/>
                  <a:pt x="728664" y="364332"/>
                </a:cubicBezTo>
                <a:cubicBezTo>
                  <a:pt x="728664" y="565547"/>
                  <a:pt x="565547" y="728664"/>
                  <a:pt x="364332" y="728664"/>
                </a:cubicBezTo>
                <a:cubicBezTo>
                  <a:pt x="163117" y="728664"/>
                  <a:pt x="0" y="565547"/>
                  <a:pt x="0" y="364332"/>
                </a:cubicBezTo>
                <a:cubicBezTo>
                  <a:pt x="0" y="163117"/>
                  <a:pt x="163117" y="0"/>
                  <a:pt x="364332" y="0"/>
                </a:cubicBezTo>
                <a:close/>
              </a:path>
            </a:pathLst>
          </a:custGeom>
          <a:solidFill>
            <a:srgbClr val="D92424"/>
          </a:solidFill>
        </p:spPr>
        <p:txBody>
          <a:bodyPr vert="horz" lIns="0" tIns="0" rIns="0" bIns="0" rtlCol="0">
            <a:noAutofit/>
          </a:bodyPr>
          <a:lstStyle>
            <a:lvl1pPr marL="0" indent="0" algn="l" defTabSz="914400" rtl="0" eaLnBrk="1" latinLnBrk="0" hangingPunct="1">
              <a:lnSpc>
                <a:spcPct val="100000"/>
              </a:lnSpc>
              <a:spcBef>
                <a:spcPts val="0"/>
              </a:spcBef>
              <a:buFont typeface="Marianne" panose="02000000000000000000" pitchFamily="2" charset="0"/>
              <a:buNone/>
              <a:defRPr sz="2800" kern="1200" spc="-20">
                <a:solidFill>
                  <a:schemeClr val="tx2"/>
                </a:solidFill>
                <a:latin typeface="+mn-lt"/>
                <a:ea typeface="+mn-ea"/>
                <a:cs typeface="+mn-cs"/>
              </a:defRPr>
            </a:lvl1pPr>
            <a:lvl2pPr marL="0" indent="0" algn="l" defTabSz="914400" rtl="0" eaLnBrk="1" latinLnBrk="0" hangingPunct="1">
              <a:lnSpc>
                <a:spcPct val="100000"/>
              </a:lnSpc>
              <a:spcBef>
                <a:spcPts val="0"/>
              </a:spcBef>
              <a:buFont typeface="Marianne" panose="02000000000000000000" pitchFamily="2" charset="0"/>
              <a:buNone/>
              <a:defRPr sz="2400" b="0" kern="1200" spc="-20">
                <a:solidFill>
                  <a:schemeClr val="accent1"/>
                </a:solidFill>
                <a:latin typeface="+mn-lt"/>
                <a:ea typeface="+mn-ea"/>
                <a:cs typeface="+mn-cs"/>
              </a:defRPr>
            </a:lvl2pPr>
            <a:lvl3pPr marL="0" indent="0" algn="l" defTabSz="914400" rtl="0" eaLnBrk="1" latinLnBrk="0" hangingPunct="1">
              <a:lnSpc>
                <a:spcPct val="100000"/>
              </a:lnSpc>
              <a:spcBef>
                <a:spcPts val="0"/>
              </a:spcBef>
              <a:buFont typeface="Marianne" panose="02000000000000000000" pitchFamily="2" charset="0"/>
              <a:buNone/>
              <a:defRPr sz="2000" kern="1200" spc="-20">
                <a:solidFill>
                  <a:schemeClr val="tx2"/>
                </a:solidFill>
                <a:latin typeface="+mn-lt"/>
                <a:ea typeface="+mn-ea"/>
                <a:cs typeface="+mn-cs"/>
              </a:defRPr>
            </a:lvl3pPr>
            <a:lvl4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4pPr>
            <a:lvl5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5pPr>
            <a:lvl6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6pPr>
            <a:lvl7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7pPr>
            <a:lvl8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8pPr>
            <a:lvl9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Marianne" panose="02000000000000000000" pitchFamily="2" charset="0"/>
              <a:buNone/>
              <a:tabLst/>
              <a:defRPr/>
            </a:pPr>
            <a:r>
              <a:rPr kumimoji="0" lang="fr-FR" sz="2800" b="0" i="0" u="none" strike="noStrike" kern="1200" cap="none" spc="-20" normalizeH="0" baseline="0" noProof="0">
                <a:ln>
                  <a:noFill/>
                </a:ln>
                <a:solidFill>
                  <a:srgbClr val="0D1440"/>
                </a:solidFill>
                <a:effectLst/>
                <a:uLnTx/>
                <a:uFillTx/>
                <a:latin typeface="Marianne Light"/>
                <a:ea typeface="+mn-ea"/>
                <a:cs typeface="+mn-cs"/>
              </a:rPr>
              <a:t> </a:t>
            </a:r>
            <a:endParaRPr kumimoji="0" lang="fr-FR" sz="2800" b="0" i="0" u="none" strike="noStrike" kern="1200" cap="none" spc="-20" normalizeH="0" baseline="0" noProof="0" dirty="0">
              <a:ln>
                <a:noFill/>
              </a:ln>
              <a:solidFill>
                <a:srgbClr val="0D1440"/>
              </a:solidFill>
              <a:effectLst/>
              <a:uLnTx/>
              <a:uFillTx/>
              <a:latin typeface="Marianne Light"/>
              <a:ea typeface="+mn-ea"/>
              <a:cs typeface="+mn-cs"/>
            </a:endParaRPr>
          </a:p>
        </p:txBody>
      </p:sp>
    </p:spTree>
    <p:extLst>
      <p:ext uri="{BB962C8B-B14F-4D97-AF65-F5344CB8AC3E}">
        <p14:creationId xmlns:p14="http://schemas.microsoft.com/office/powerpoint/2010/main" val="794499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0FFA3CF3-1F1A-8359-2289-6C5071478C57}"/>
              </a:ext>
            </a:extLst>
          </p:cNvPr>
          <p:cNvSpPr>
            <a:spLocks noGrp="1"/>
          </p:cNvSpPr>
          <p:nvPr>
            <p:ph type="body" sz="quarter" idx="37"/>
          </p:nvPr>
        </p:nvSpPr>
        <p:spPr>
          <a:solidFill>
            <a:srgbClr val="F5A39E"/>
          </a:solidFill>
          <a:ln>
            <a:noFill/>
          </a:ln>
        </p:spPr>
        <p:txBody>
          <a:bodyPr/>
          <a:lstStyle/>
          <a:p>
            <a:endParaRPr lang="fr-FR" dirty="0"/>
          </a:p>
        </p:txBody>
      </p:sp>
      <p:sp>
        <p:nvSpPr>
          <p:cNvPr id="12" name="Titre 8">
            <a:extLst>
              <a:ext uri="{FF2B5EF4-FFF2-40B4-BE49-F238E27FC236}">
                <a16:creationId xmlns:a16="http://schemas.microsoft.com/office/drawing/2014/main" id="{7F2CA51C-1880-AD51-D997-56593880CFE9}"/>
              </a:ext>
            </a:extLst>
          </p:cNvPr>
          <p:cNvSpPr>
            <a:spLocks noGrp="1"/>
          </p:cNvSpPr>
          <p:nvPr>
            <p:ph type="title"/>
          </p:nvPr>
        </p:nvSpPr>
        <p:spPr>
          <a:xfrm>
            <a:off x="299100" y="2070871"/>
            <a:ext cx="6005906" cy="2281237"/>
          </a:xfrm>
        </p:spPr>
        <p:txBody>
          <a:bodyPr/>
          <a:lstStyle/>
          <a:p>
            <a:r>
              <a:rPr lang="fr-FR" sz="4000" dirty="0"/>
              <a:t>Le parcours du demandeur d’emploi en situation de handicap</a:t>
            </a:r>
            <a:br>
              <a:rPr lang="fr-FR" sz="4000" dirty="0"/>
            </a:br>
            <a:br>
              <a:rPr lang="fr-FR" sz="4000" dirty="0"/>
            </a:br>
            <a:endParaRPr lang="fr-FR" sz="4000" dirty="0"/>
          </a:p>
        </p:txBody>
      </p:sp>
      <p:sp>
        <p:nvSpPr>
          <p:cNvPr id="13" name="Text Placeholder 2" descr="numéro">
            <a:extLst>
              <a:ext uri="{FF2B5EF4-FFF2-40B4-BE49-F238E27FC236}">
                <a16:creationId xmlns:a16="http://schemas.microsoft.com/office/drawing/2014/main" id="{BDBCCA88-50F0-DDD8-22DE-B5E79BD39E3D}"/>
              </a:ext>
            </a:extLst>
          </p:cNvPr>
          <p:cNvSpPr>
            <a:spLocks noGrp="1"/>
          </p:cNvSpPr>
          <p:nvPr>
            <p:ph type="body" sz="quarter" idx="36"/>
          </p:nvPr>
        </p:nvSpPr>
        <p:spPr>
          <a:xfrm>
            <a:off x="492125" y="834497"/>
            <a:ext cx="790575" cy="790575"/>
          </a:xfrm>
          <a:solidFill>
            <a:schemeClr val="accent2"/>
          </a:solidFill>
        </p:spPr>
        <p:txBody>
          <a:bodyPr/>
          <a:lstStyle/>
          <a:p>
            <a:r>
              <a:rPr lang="en-GB" dirty="0">
                <a:solidFill>
                  <a:srgbClr val="1D1E3C"/>
                </a:solidFill>
              </a:rPr>
              <a:t>2</a:t>
            </a:r>
          </a:p>
        </p:txBody>
      </p:sp>
      <p:sp>
        <p:nvSpPr>
          <p:cNvPr id="15" name="ZoneTexte 14">
            <a:extLst>
              <a:ext uri="{FF2B5EF4-FFF2-40B4-BE49-F238E27FC236}">
                <a16:creationId xmlns:a16="http://schemas.microsoft.com/office/drawing/2014/main" id="{7BFBDDA6-5166-DFCC-843F-75D3A4DF2822}"/>
              </a:ext>
            </a:extLst>
          </p:cNvPr>
          <p:cNvSpPr txBox="1"/>
          <p:nvPr/>
        </p:nvSpPr>
        <p:spPr>
          <a:xfrm>
            <a:off x="5529944" y="4134028"/>
            <a:ext cx="4519748" cy="1477328"/>
          </a:xfrm>
          <a:prstGeom prst="rect">
            <a:avLst/>
          </a:prstGeom>
          <a:noFill/>
        </p:spPr>
        <p:txBody>
          <a:bodyPr wrap="square">
            <a:spAutoFit/>
          </a:bodyPr>
          <a:lstStyle/>
          <a:p>
            <a:pPr marL="342900" indent="-342900">
              <a:buFont typeface="Calibri" panose="020F0502020204030204" pitchFamily="34" charset="0"/>
              <a:buChar char="-"/>
            </a:pPr>
            <a:r>
              <a:rPr lang="fr-FR" dirty="0">
                <a:solidFill>
                  <a:srgbClr val="C00000"/>
                </a:solidFill>
                <a:latin typeface="Calibri" panose="020F0502020204030204" pitchFamily="34" charset="0"/>
              </a:rPr>
              <a:t>Mobilisation de l’offre de service en réponse aux besoins des personnes</a:t>
            </a:r>
          </a:p>
          <a:p>
            <a:endParaRPr lang="fr-FR" dirty="0">
              <a:solidFill>
                <a:srgbClr val="C00000"/>
              </a:solidFill>
              <a:latin typeface="Calibri" panose="020F0502020204030204" pitchFamily="34" charset="0"/>
            </a:endParaRPr>
          </a:p>
          <a:p>
            <a:pPr marL="342900" indent="-342900">
              <a:buFont typeface="Calibri" panose="020F0502020204030204" pitchFamily="34" charset="0"/>
              <a:buChar char="-"/>
            </a:pPr>
            <a:r>
              <a:rPr lang="fr-FR" dirty="0">
                <a:solidFill>
                  <a:srgbClr val="C00000"/>
                </a:solidFill>
                <a:latin typeface="Calibri" panose="020F0502020204030204" pitchFamily="34" charset="0"/>
              </a:rPr>
              <a:t>Le retour à l’emploi : zoom sur </a:t>
            </a:r>
            <a:r>
              <a:rPr lang="fr-FR" dirty="0" err="1">
                <a:solidFill>
                  <a:srgbClr val="C00000"/>
                </a:solidFill>
                <a:latin typeface="Calibri" panose="020F0502020204030204" pitchFamily="34" charset="0"/>
              </a:rPr>
              <a:t>Handimatch</a:t>
            </a:r>
            <a:endParaRPr lang="fr-FR" dirty="0">
              <a:solidFill>
                <a:srgbClr val="C00000"/>
              </a:solidFill>
              <a:latin typeface="Calibri" panose="020F0502020204030204" pitchFamily="34" charset="0"/>
            </a:endParaRPr>
          </a:p>
        </p:txBody>
      </p:sp>
      <p:sp>
        <p:nvSpPr>
          <p:cNvPr id="2" name="Rectangle 1">
            <a:extLst>
              <a:ext uri="{FF2B5EF4-FFF2-40B4-BE49-F238E27FC236}">
                <a16:creationId xmlns:a16="http://schemas.microsoft.com/office/drawing/2014/main" id="{3764CDBF-D8D5-C43B-194C-945638CAF679}"/>
              </a:ext>
            </a:extLst>
          </p:cNvPr>
          <p:cNvSpPr/>
          <p:nvPr/>
        </p:nvSpPr>
        <p:spPr>
          <a:xfrm>
            <a:off x="10439400" y="5985933"/>
            <a:ext cx="1312333" cy="7112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3968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C5E5F-A3E4-33E1-52C8-5E6F68AB4DA1}"/>
            </a:ext>
          </a:extLst>
        </p:cNvPr>
        <p:cNvGrpSpPr/>
        <p:nvPr/>
      </p:nvGrpSpPr>
      <p:grpSpPr>
        <a:xfrm>
          <a:off x="0" y="0"/>
          <a:ext cx="0" cy="0"/>
          <a:chOff x="0" y="0"/>
          <a:chExt cx="0" cy="0"/>
        </a:xfrm>
      </p:grpSpPr>
      <p:sp>
        <p:nvSpPr>
          <p:cNvPr id="2" name="Title 7">
            <a:extLst>
              <a:ext uri="{FF2B5EF4-FFF2-40B4-BE49-F238E27FC236}">
                <a16:creationId xmlns:a16="http://schemas.microsoft.com/office/drawing/2014/main" id="{31877344-CD22-8ACD-0965-E1AFE8B5A522}"/>
              </a:ext>
            </a:extLst>
          </p:cNvPr>
          <p:cNvSpPr txBox="1">
            <a:spLocks/>
          </p:cNvSpPr>
          <p:nvPr/>
        </p:nvSpPr>
        <p:spPr>
          <a:xfrm>
            <a:off x="899204" y="399970"/>
            <a:ext cx="10958702" cy="125102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5400" b="1" kern="1200" spc="-20">
                <a:solidFill>
                  <a:schemeClr val="bg2"/>
                </a:solidFill>
                <a:latin typeface="+mj-lt"/>
                <a:ea typeface="+mj-ea"/>
                <a:cs typeface="+mj-cs"/>
              </a:defRPr>
            </a:lvl1pPr>
          </a:lstStyle>
          <a:p>
            <a:r>
              <a:rPr lang="fr-FR" sz="2800" dirty="0"/>
              <a:t>Processus général d’inscription, d’orientation et d’accompagnement découlant de la loi pour le plein emploi</a:t>
            </a:r>
          </a:p>
        </p:txBody>
      </p:sp>
      <p:sp>
        <p:nvSpPr>
          <p:cNvPr id="3" name="Text Placeholder 20">
            <a:extLst>
              <a:ext uri="{FF2B5EF4-FFF2-40B4-BE49-F238E27FC236}">
                <a16:creationId xmlns:a16="http://schemas.microsoft.com/office/drawing/2014/main" id="{61EDA9EE-AC5B-C728-1FDF-312412F372FC}"/>
              </a:ext>
            </a:extLst>
          </p:cNvPr>
          <p:cNvSpPr txBox="1">
            <a:spLocks/>
          </p:cNvSpPr>
          <p:nvPr/>
        </p:nvSpPr>
        <p:spPr>
          <a:xfrm>
            <a:off x="334094" y="451687"/>
            <a:ext cx="332200" cy="324223"/>
          </a:xfrm>
          <a:custGeom>
            <a:avLst/>
            <a:gdLst>
              <a:gd name="connsiteX0" fmla="*/ 364332 w 728664"/>
              <a:gd name="connsiteY0" fmla="*/ 0 h 728664"/>
              <a:gd name="connsiteX1" fmla="*/ 728664 w 728664"/>
              <a:gd name="connsiteY1" fmla="*/ 364332 h 728664"/>
              <a:gd name="connsiteX2" fmla="*/ 364332 w 728664"/>
              <a:gd name="connsiteY2" fmla="*/ 728664 h 728664"/>
              <a:gd name="connsiteX3" fmla="*/ 0 w 728664"/>
              <a:gd name="connsiteY3" fmla="*/ 364332 h 728664"/>
              <a:gd name="connsiteX4" fmla="*/ 364332 w 728664"/>
              <a:gd name="connsiteY4" fmla="*/ 0 h 72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4" h="728664">
                <a:moveTo>
                  <a:pt x="364332" y="0"/>
                </a:moveTo>
                <a:cubicBezTo>
                  <a:pt x="565547" y="0"/>
                  <a:pt x="728664" y="163117"/>
                  <a:pt x="728664" y="364332"/>
                </a:cubicBezTo>
                <a:cubicBezTo>
                  <a:pt x="728664" y="565547"/>
                  <a:pt x="565547" y="728664"/>
                  <a:pt x="364332" y="728664"/>
                </a:cubicBezTo>
                <a:cubicBezTo>
                  <a:pt x="163117" y="728664"/>
                  <a:pt x="0" y="565547"/>
                  <a:pt x="0" y="364332"/>
                </a:cubicBezTo>
                <a:cubicBezTo>
                  <a:pt x="0" y="163117"/>
                  <a:pt x="163117" y="0"/>
                  <a:pt x="364332" y="0"/>
                </a:cubicBezTo>
                <a:close/>
              </a:path>
            </a:pathLst>
          </a:custGeom>
          <a:solidFill>
            <a:schemeClr val="accent5"/>
          </a:solidFill>
        </p:spPr>
        <p:txBody>
          <a:bodyPr vert="horz" lIns="0" tIns="0" rIns="0" bIns="0" rtlCol="0">
            <a:noAutofit/>
          </a:bodyPr>
          <a:lstStyle>
            <a:lvl1pPr marL="0" indent="0" algn="l" defTabSz="914400" rtl="0" eaLnBrk="1" latinLnBrk="0" hangingPunct="1">
              <a:lnSpc>
                <a:spcPct val="100000"/>
              </a:lnSpc>
              <a:spcBef>
                <a:spcPts val="0"/>
              </a:spcBef>
              <a:buFont typeface="Marianne" panose="02000000000000000000" pitchFamily="2" charset="0"/>
              <a:buNone/>
              <a:defRPr sz="2800" kern="1200" spc="-20">
                <a:solidFill>
                  <a:schemeClr val="tx2"/>
                </a:solidFill>
                <a:latin typeface="+mn-lt"/>
                <a:ea typeface="+mn-ea"/>
                <a:cs typeface="+mn-cs"/>
              </a:defRPr>
            </a:lvl1pPr>
            <a:lvl2pPr marL="0" indent="0" algn="l" defTabSz="914400" rtl="0" eaLnBrk="1" latinLnBrk="0" hangingPunct="1">
              <a:lnSpc>
                <a:spcPct val="100000"/>
              </a:lnSpc>
              <a:spcBef>
                <a:spcPts val="0"/>
              </a:spcBef>
              <a:buFont typeface="Marianne" panose="02000000000000000000" pitchFamily="2" charset="0"/>
              <a:buNone/>
              <a:defRPr sz="2400" b="0" kern="1200" spc="-20">
                <a:solidFill>
                  <a:schemeClr val="accent1"/>
                </a:solidFill>
                <a:latin typeface="+mn-lt"/>
                <a:ea typeface="+mn-ea"/>
                <a:cs typeface="+mn-cs"/>
              </a:defRPr>
            </a:lvl2pPr>
            <a:lvl3pPr marL="0" indent="0" algn="l" defTabSz="914400" rtl="0" eaLnBrk="1" latinLnBrk="0" hangingPunct="1">
              <a:lnSpc>
                <a:spcPct val="100000"/>
              </a:lnSpc>
              <a:spcBef>
                <a:spcPts val="0"/>
              </a:spcBef>
              <a:buFont typeface="Marianne" panose="02000000000000000000" pitchFamily="2" charset="0"/>
              <a:buNone/>
              <a:defRPr sz="2000" kern="1200" spc="-20">
                <a:solidFill>
                  <a:schemeClr val="tx2"/>
                </a:solidFill>
                <a:latin typeface="+mn-lt"/>
                <a:ea typeface="+mn-ea"/>
                <a:cs typeface="+mn-cs"/>
              </a:defRPr>
            </a:lvl3pPr>
            <a:lvl4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4pPr>
            <a:lvl5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5pPr>
            <a:lvl6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6pPr>
            <a:lvl7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7pPr>
            <a:lvl8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8pPr>
            <a:lvl9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9pPr>
          </a:lstStyle>
          <a:p>
            <a:r>
              <a:rPr lang="fr-FR"/>
              <a:t> </a:t>
            </a:r>
            <a:endParaRPr lang="fr-FR" dirty="0"/>
          </a:p>
        </p:txBody>
      </p:sp>
      <p:pic>
        <p:nvPicPr>
          <p:cNvPr id="6" name="Image 5">
            <a:extLst>
              <a:ext uri="{FF2B5EF4-FFF2-40B4-BE49-F238E27FC236}">
                <a16:creationId xmlns:a16="http://schemas.microsoft.com/office/drawing/2014/main" id="{158E1228-A676-E1F3-1091-2F6EA19498ED}"/>
              </a:ext>
            </a:extLst>
          </p:cNvPr>
          <p:cNvPicPr>
            <a:picLocks noChangeAspect="1"/>
          </p:cNvPicPr>
          <p:nvPr/>
        </p:nvPicPr>
        <p:blipFill>
          <a:blip r:embed="rId2"/>
          <a:stretch>
            <a:fillRect/>
          </a:stretch>
        </p:blipFill>
        <p:spPr>
          <a:xfrm>
            <a:off x="169694" y="1426253"/>
            <a:ext cx="11852611" cy="5292181"/>
          </a:xfrm>
          <a:prstGeom prst="rect">
            <a:avLst/>
          </a:prstGeom>
        </p:spPr>
      </p:pic>
    </p:spTree>
    <p:extLst>
      <p:ext uri="{BB962C8B-B14F-4D97-AF65-F5344CB8AC3E}">
        <p14:creationId xmlns:p14="http://schemas.microsoft.com/office/powerpoint/2010/main" val="1124693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93">
            <a:extLst>
              <a:ext uri="{FF2B5EF4-FFF2-40B4-BE49-F238E27FC236}">
                <a16:creationId xmlns:a16="http://schemas.microsoft.com/office/drawing/2014/main" id="{0B0F98F2-FDA2-E1E7-90CD-FC43E93FAFD3}"/>
              </a:ext>
            </a:extLst>
          </p:cNvPr>
          <p:cNvSpPr>
            <a:spLocks noChangeArrowheads="1"/>
          </p:cNvSpPr>
          <p:nvPr/>
        </p:nvSpPr>
        <p:spPr bwMode="auto">
          <a:xfrm>
            <a:off x="203202" y="261781"/>
            <a:ext cx="246286"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srgbClr val="000000"/>
              </a:solidFill>
              <a:effectLst/>
              <a:uLnTx/>
              <a:uFillTx/>
              <a:latin typeface="Arial"/>
              <a:ea typeface="+mn-ea"/>
              <a:cs typeface="+mn-cs"/>
            </a:endParaRPr>
          </a:p>
        </p:txBody>
      </p:sp>
      <p:sp>
        <p:nvSpPr>
          <p:cNvPr id="82" name="Rectangle 96">
            <a:extLst>
              <a:ext uri="{FF2B5EF4-FFF2-40B4-BE49-F238E27FC236}">
                <a16:creationId xmlns:a16="http://schemas.microsoft.com/office/drawing/2014/main" id="{CA5CEF87-BA83-34C2-3287-B3C5B67469E5}"/>
              </a:ext>
            </a:extLst>
          </p:cNvPr>
          <p:cNvSpPr>
            <a:spLocks noChangeArrowheads="1"/>
          </p:cNvSpPr>
          <p:nvPr/>
        </p:nvSpPr>
        <p:spPr bwMode="auto">
          <a:xfrm>
            <a:off x="203200" y="299811"/>
            <a:ext cx="331181" cy="1025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fr-FR" altLang="fr-FR" sz="1067"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1219140" rtl="0" eaLnBrk="0" fontAlgn="base" latinLnBrk="0" hangingPunct="0">
              <a:lnSpc>
                <a:spcPct val="100000"/>
              </a:lnSpc>
              <a:spcBef>
                <a:spcPct val="0"/>
              </a:spcBef>
              <a:spcAft>
                <a:spcPct val="0"/>
              </a:spcAft>
              <a:buClrTx/>
              <a:buSzTx/>
              <a:buFontTx/>
              <a:buNone/>
              <a:tabLst/>
              <a:defRPr/>
            </a:pPr>
            <a:r>
              <a:rPr kumimoji="0" lang="fr-FR" altLang="fr-FR"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p>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fr-FR" altLang="fr-FR"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 name="Rectangle 9">
            <a:extLst>
              <a:ext uri="{FF2B5EF4-FFF2-40B4-BE49-F238E27FC236}">
                <a16:creationId xmlns:a16="http://schemas.microsoft.com/office/drawing/2014/main" id="{6754ED95-0573-1BD8-9A1D-61FD0D6F77DE}"/>
              </a:ext>
            </a:extLst>
          </p:cNvPr>
          <p:cNvSpPr>
            <a:spLocks noChangeArrowheads="1"/>
          </p:cNvSpPr>
          <p:nvPr/>
        </p:nvSpPr>
        <p:spPr bwMode="auto">
          <a:xfrm>
            <a:off x="534382" y="1477675"/>
            <a:ext cx="3074992" cy="1492044"/>
          </a:xfrm>
          <a:prstGeom prst="rect">
            <a:avLst/>
          </a:prstGeom>
          <a:solidFill>
            <a:srgbClr val="FEE2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r>
              <a:rPr lang="fr-FR" altLang="fr-FR" b="1" dirty="0">
                <a:solidFill>
                  <a:srgbClr val="000000"/>
                </a:solidFill>
                <a:latin typeface="Marianne" panose="02000000000000000000" pitchFamily="2" charset="0"/>
                <a:cs typeface="Times New Roman" panose="02020603050405020304" pitchFamily="18" charset="0"/>
              </a:rPr>
              <a:t>Au sein d’une agence accessible</a:t>
            </a:r>
            <a:endParaRPr kumimoji="0" lang="fr-FR" altLang="fr-FR" b="1" i="0" u="none" strike="noStrike" kern="1200" cap="none" spc="0" normalizeH="0" baseline="0" noProof="0" dirty="0">
              <a:ln>
                <a:noFill/>
              </a:ln>
              <a:solidFill>
                <a:srgbClr val="000000"/>
              </a:solidFill>
              <a:effectLst/>
              <a:uLnTx/>
              <a:uFillTx/>
              <a:latin typeface="Marianne" panose="02000000000000000000" pitchFamily="2" charset="0"/>
              <a:cs typeface="Times New Roman" panose="02020603050405020304" pitchFamily="18" charset="0"/>
            </a:endParaRPr>
          </a:p>
          <a:p>
            <a:pPr marL="0" marR="0" lvl="0" indent="0" algn="l" defTabSz="1219140" rtl="0" eaLnBrk="0" fontAlgn="base" latinLnBrk="0" hangingPunct="0">
              <a:lnSpc>
                <a:spcPct val="100000"/>
              </a:lnSpc>
              <a:spcBef>
                <a:spcPct val="0"/>
              </a:spcBef>
              <a:spcAft>
                <a:spcPct val="0"/>
              </a:spcAft>
              <a:buClrTx/>
              <a:buSzTx/>
              <a:buFontTx/>
              <a:buNone/>
              <a:tabLst/>
              <a:defRPr/>
            </a:pPr>
            <a:endParaRPr lang="fr-FR" altLang="fr-FR" b="1" dirty="0">
              <a:solidFill>
                <a:srgbClr val="000000"/>
              </a:solidFill>
              <a:latin typeface="Marianne" panose="02000000000000000000" pitchFamily="2" charset="0"/>
              <a:cs typeface="Times New Roman" panose="02020603050405020304" pitchFamily="18" charset="0"/>
            </a:endParaRPr>
          </a:p>
        </p:txBody>
      </p:sp>
      <p:pic>
        <p:nvPicPr>
          <p:cNvPr id="20" name="Image 10" descr="Une image contenant texte&#10;&#10;Description générée automatiquement">
            <a:extLst>
              <a:ext uri="{FF2B5EF4-FFF2-40B4-BE49-F238E27FC236}">
                <a16:creationId xmlns:a16="http://schemas.microsoft.com/office/drawing/2014/main" id="{2AF0E26A-FCFB-9650-7E28-319F8AF8A5CF}"/>
              </a:ext>
            </a:extLst>
          </p:cNvPr>
          <p:cNvPicPr>
            <a:picLocks noChangeAspect="1"/>
          </p:cNvPicPr>
          <p:nvPr/>
        </p:nvPicPr>
        <p:blipFill>
          <a:blip r:embed="rId3"/>
          <a:stretch>
            <a:fillRect/>
          </a:stretch>
        </p:blipFill>
        <p:spPr>
          <a:xfrm>
            <a:off x="9926061" y="164425"/>
            <a:ext cx="1366735" cy="1296757"/>
          </a:xfrm>
          <a:prstGeom prst="rect">
            <a:avLst/>
          </a:prstGeom>
          <a:noFill/>
          <a:ln cap="flat">
            <a:noFill/>
          </a:ln>
        </p:spPr>
      </p:pic>
      <p:pic>
        <p:nvPicPr>
          <p:cNvPr id="23" name="Image 22">
            <a:extLst>
              <a:ext uri="{FF2B5EF4-FFF2-40B4-BE49-F238E27FC236}">
                <a16:creationId xmlns:a16="http://schemas.microsoft.com/office/drawing/2014/main" id="{53F3CD93-753A-8920-DCC3-CC4538EE1C57}"/>
              </a:ext>
            </a:extLst>
          </p:cNvPr>
          <p:cNvPicPr>
            <a:picLocks noChangeAspect="1"/>
          </p:cNvPicPr>
          <p:nvPr/>
        </p:nvPicPr>
        <p:blipFill>
          <a:blip r:embed="rId4"/>
          <a:stretch>
            <a:fillRect/>
          </a:stretch>
        </p:blipFill>
        <p:spPr>
          <a:xfrm>
            <a:off x="5122326" y="887929"/>
            <a:ext cx="4238625" cy="3200400"/>
          </a:xfrm>
          <a:prstGeom prst="rect">
            <a:avLst/>
          </a:prstGeom>
        </p:spPr>
      </p:pic>
      <p:sp>
        <p:nvSpPr>
          <p:cNvPr id="24" name="Rectangle : coins arrondis 23">
            <a:extLst>
              <a:ext uri="{FF2B5EF4-FFF2-40B4-BE49-F238E27FC236}">
                <a16:creationId xmlns:a16="http://schemas.microsoft.com/office/drawing/2014/main" id="{637701FF-CD3E-9E02-7A8F-99DC2BA9F6F2}"/>
              </a:ext>
            </a:extLst>
          </p:cNvPr>
          <p:cNvSpPr/>
          <p:nvPr/>
        </p:nvSpPr>
        <p:spPr>
          <a:xfrm>
            <a:off x="5287494" y="4833257"/>
            <a:ext cx="5528552" cy="1650274"/>
          </a:xfrm>
          <a:prstGeom prst="roundRect">
            <a:avLst/>
          </a:prstGeom>
          <a:noFill/>
          <a:ln w="28575"/>
        </p:spPr>
        <p:style>
          <a:lnRef idx="2">
            <a:schemeClr val="accent3">
              <a:shade val="15000"/>
            </a:schemeClr>
          </a:lnRef>
          <a:fillRef idx="1">
            <a:schemeClr val="accent3"/>
          </a:fillRef>
          <a:effectRef idx="0">
            <a:schemeClr val="accent3"/>
          </a:effectRef>
          <a:fontRef idx="minor">
            <a:schemeClr val="lt1"/>
          </a:fontRef>
        </p:style>
        <p:txBody>
          <a:bodyPr rtlCol="0" anchor="ctr"/>
          <a:lstStyle/>
          <a:p>
            <a:r>
              <a:rPr lang="fr-FR" sz="1200" dirty="0">
                <a:solidFill>
                  <a:schemeClr val="tx1"/>
                </a:solidFill>
                <a:latin typeface="Marianne" panose="02000000000000000000" pitchFamily="2" charset="0"/>
                <a:cs typeface="Arial"/>
              </a:rPr>
              <a:t>29 critères et 71 points  de vérification  en retraçant le parcours de l’usager autour de 5 thématiques :</a:t>
            </a:r>
          </a:p>
          <a:p>
            <a:endParaRPr lang="fr-FR" sz="1200" dirty="0">
              <a:solidFill>
                <a:schemeClr val="tx1"/>
              </a:solidFill>
              <a:latin typeface="Marianne" panose="02000000000000000000" pitchFamily="2" charset="0"/>
              <a:cs typeface="Arial"/>
            </a:endParaRPr>
          </a:p>
          <a:p>
            <a:pPr indent="-285750">
              <a:buFont typeface="Arial" panose="020B0604020202020204" pitchFamily="34" charset="0"/>
              <a:buChar char="•"/>
            </a:pPr>
            <a:r>
              <a:rPr lang="fr-FR" sz="1200" dirty="0">
                <a:solidFill>
                  <a:schemeClr val="tx1"/>
                </a:solidFill>
                <a:latin typeface="Marianne" panose="02000000000000000000" pitchFamily="2" charset="0"/>
                <a:cs typeface="Arial"/>
              </a:rPr>
              <a:t>Être et se sentir en sécurité</a:t>
            </a:r>
          </a:p>
          <a:p>
            <a:pPr indent="-285750">
              <a:buFont typeface="Arial" panose="020B0604020202020204" pitchFamily="34" charset="0"/>
              <a:buChar char="•"/>
            </a:pPr>
            <a:r>
              <a:rPr lang="fr-FR" sz="1200" dirty="0">
                <a:solidFill>
                  <a:schemeClr val="tx1"/>
                </a:solidFill>
                <a:latin typeface="Marianne" panose="02000000000000000000" pitchFamily="2" charset="0"/>
                <a:cs typeface="Arial"/>
              </a:rPr>
              <a:t>Accéder et entrer dans l’agence</a:t>
            </a:r>
          </a:p>
          <a:p>
            <a:pPr indent="-285750">
              <a:buFont typeface="Arial" panose="020B0604020202020204" pitchFamily="34" charset="0"/>
              <a:buChar char="•"/>
            </a:pPr>
            <a:r>
              <a:rPr lang="fr-FR" sz="1200" dirty="0">
                <a:solidFill>
                  <a:schemeClr val="tx1"/>
                </a:solidFill>
                <a:latin typeface="Marianne" panose="02000000000000000000" pitchFamily="2" charset="0"/>
                <a:cs typeface="Arial"/>
              </a:rPr>
              <a:t>Circuler et se repérer à l’intérieur de l’agence</a:t>
            </a:r>
          </a:p>
          <a:p>
            <a:pPr indent="-285750">
              <a:buFont typeface="Arial" panose="020B0604020202020204" pitchFamily="34" charset="0"/>
              <a:buChar char="•"/>
            </a:pPr>
            <a:r>
              <a:rPr lang="fr-FR" sz="1200" dirty="0">
                <a:solidFill>
                  <a:schemeClr val="tx1"/>
                </a:solidFill>
                <a:latin typeface="Marianne" panose="02000000000000000000" pitchFamily="2" charset="0"/>
                <a:cs typeface="Arial"/>
              </a:rPr>
              <a:t>Accéder aux informations et aux services en agence</a:t>
            </a:r>
          </a:p>
          <a:p>
            <a:pPr indent="-285750">
              <a:buFont typeface="Arial" panose="020B0604020202020204" pitchFamily="34" charset="0"/>
              <a:buChar char="•"/>
            </a:pPr>
            <a:r>
              <a:rPr lang="fr-FR" sz="1200" dirty="0">
                <a:solidFill>
                  <a:schemeClr val="tx1"/>
                </a:solidFill>
                <a:latin typeface="Marianne" panose="02000000000000000000" pitchFamily="2" charset="0"/>
                <a:cs typeface="Arial"/>
              </a:rPr>
              <a:t>Être accueilli par un personnel formé et sensibilisé</a:t>
            </a:r>
          </a:p>
        </p:txBody>
      </p:sp>
      <p:sp>
        <p:nvSpPr>
          <p:cNvPr id="25" name="Rectangle 9">
            <a:extLst>
              <a:ext uri="{FF2B5EF4-FFF2-40B4-BE49-F238E27FC236}">
                <a16:creationId xmlns:a16="http://schemas.microsoft.com/office/drawing/2014/main" id="{802D1D21-68E3-55F8-ECE7-2159E08CA7FC}"/>
              </a:ext>
            </a:extLst>
          </p:cNvPr>
          <p:cNvSpPr>
            <a:spLocks noChangeArrowheads="1"/>
          </p:cNvSpPr>
          <p:nvPr/>
        </p:nvSpPr>
        <p:spPr bwMode="auto">
          <a:xfrm>
            <a:off x="534381" y="5155474"/>
            <a:ext cx="4024556" cy="665120"/>
          </a:xfrm>
          <a:prstGeom prst="rect">
            <a:avLst/>
          </a:prstGeom>
          <a:solidFill>
            <a:srgbClr val="FEE2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r>
              <a:rPr kumimoji="0" lang="fr-FR" altLang="fr-FR" sz="1200" b="1" i="0" u="none" strike="noStrike" kern="1200" cap="none" spc="0" normalizeH="0" baseline="0" noProof="0" dirty="0">
                <a:ln>
                  <a:noFill/>
                </a:ln>
                <a:solidFill>
                  <a:srgbClr val="000000"/>
                </a:solidFill>
                <a:effectLst/>
                <a:uLnTx/>
                <a:uFillTx/>
                <a:latin typeface="Marianne" panose="02000000000000000000" pitchFamily="2" charset="0"/>
                <a:cs typeface="Times New Roman" panose="02020603050405020304" pitchFamily="18" charset="0"/>
              </a:rPr>
              <a:t>Une démarche qui débute par un autodiagnostic</a:t>
            </a:r>
            <a:endParaRPr kumimoji="0" lang="fr-FR" altLang="fr-FR" sz="1200" b="0" i="0" u="none" strike="noStrike" kern="1200" cap="none" spc="0" normalizeH="0" baseline="0" noProof="0" dirty="0">
              <a:ln>
                <a:noFill/>
              </a:ln>
              <a:solidFill>
                <a:srgbClr val="000000"/>
              </a:solidFill>
              <a:effectLst/>
              <a:uLnTx/>
              <a:uFillTx/>
              <a:latin typeface="Marianne" panose="02000000000000000000" pitchFamily="2" charset="0"/>
            </a:endParaRPr>
          </a:p>
        </p:txBody>
      </p:sp>
      <p:sp>
        <p:nvSpPr>
          <p:cNvPr id="28" name="Title 7">
            <a:extLst>
              <a:ext uri="{FF2B5EF4-FFF2-40B4-BE49-F238E27FC236}">
                <a16:creationId xmlns:a16="http://schemas.microsoft.com/office/drawing/2014/main" id="{F7578556-2153-CD1E-E7E2-572294CBEA92}"/>
              </a:ext>
            </a:extLst>
          </p:cNvPr>
          <p:cNvSpPr txBox="1">
            <a:spLocks/>
          </p:cNvSpPr>
          <p:nvPr/>
        </p:nvSpPr>
        <p:spPr>
          <a:xfrm>
            <a:off x="899204" y="399971"/>
            <a:ext cx="10958702" cy="561816"/>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5400" b="1" kern="1200" spc="-20">
                <a:solidFill>
                  <a:schemeClr val="bg2"/>
                </a:solidFill>
                <a:latin typeface="+mj-lt"/>
                <a:ea typeface="+mj-ea"/>
                <a:cs typeface="+mj-cs"/>
              </a:defRPr>
            </a:lvl1pPr>
          </a:lstStyle>
          <a:p>
            <a:r>
              <a:rPr lang="fr-FR" sz="2800" dirty="0">
                <a:solidFill>
                  <a:srgbClr val="293378"/>
                </a:solidFill>
                <a:latin typeface="Marianne"/>
              </a:rPr>
              <a:t>Mobilisation de l’offre de service</a:t>
            </a:r>
          </a:p>
        </p:txBody>
      </p:sp>
      <p:sp>
        <p:nvSpPr>
          <p:cNvPr id="29" name="Text Placeholder 20">
            <a:extLst>
              <a:ext uri="{FF2B5EF4-FFF2-40B4-BE49-F238E27FC236}">
                <a16:creationId xmlns:a16="http://schemas.microsoft.com/office/drawing/2014/main" id="{556A8922-8019-8424-9256-449871EAD676}"/>
              </a:ext>
            </a:extLst>
          </p:cNvPr>
          <p:cNvSpPr txBox="1">
            <a:spLocks/>
          </p:cNvSpPr>
          <p:nvPr/>
        </p:nvSpPr>
        <p:spPr>
          <a:xfrm>
            <a:off x="334094" y="451687"/>
            <a:ext cx="332200" cy="324223"/>
          </a:xfrm>
          <a:custGeom>
            <a:avLst/>
            <a:gdLst>
              <a:gd name="connsiteX0" fmla="*/ 364332 w 728664"/>
              <a:gd name="connsiteY0" fmla="*/ 0 h 728664"/>
              <a:gd name="connsiteX1" fmla="*/ 728664 w 728664"/>
              <a:gd name="connsiteY1" fmla="*/ 364332 h 728664"/>
              <a:gd name="connsiteX2" fmla="*/ 364332 w 728664"/>
              <a:gd name="connsiteY2" fmla="*/ 728664 h 728664"/>
              <a:gd name="connsiteX3" fmla="*/ 0 w 728664"/>
              <a:gd name="connsiteY3" fmla="*/ 364332 h 728664"/>
              <a:gd name="connsiteX4" fmla="*/ 364332 w 728664"/>
              <a:gd name="connsiteY4" fmla="*/ 0 h 72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4" h="728664">
                <a:moveTo>
                  <a:pt x="364332" y="0"/>
                </a:moveTo>
                <a:cubicBezTo>
                  <a:pt x="565547" y="0"/>
                  <a:pt x="728664" y="163117"/>
                  <a:pt x="728664" y="364332"/>
                </a:cubicBezTo>
                <a:cubicBezTo>
                  <a:pt x="728664" y="565547"/>
                  <a:pt x="565547" y="728664"/>
                  <a:pt x="364332" y="728664"/>
                </a:cubicBezTo>
                <a:cubicBezTo>
                  <a:pt x="163117" y="728664"/>
                  <a:pt x="0" y="565547"/>
                  <a:pt x="0" y="364332"/>
                </a:cubicBezTo>
                <a:cubicBezTo>
                  <a:pt x="0" y="163117"/>
                  <a:pt x="163117" y="0"/>
                  <a:pt x="364332" y="0"/>
                </a:cubicBezTo>
                <a:close/>
              </a:path>
            </a:pathLst>
          </a:custGeom>
          <a:solidFill>
            <a:srgbClr val="D92424"/>
          </a:solidFill>
        </p:spPr>
        <p:txBody>
          <a:bodyPr vert="horz" lIns="0" tIns="0" rIns="0" bIns="0" rtlCol="0">
            <a:noAutofit/>
          </a:bodyPr>
          <a:lstStyle>
            <a:lvl1pPr marL="0" indent="0" algn="l" defTabSz="914400" rtl="0" eaLnBrk="1" latinLnBrk="0" hangingPunct="1">
              <a:lnSpc>
                <a:spcPct val="100000"/>
              </a:lnSpc>
              <a:spcBef>
                <a:spcPts val="0"/>
              </a:spcBef>
              <a:buFont typeface="Marianne" panose="02000000000000000000" pitchFamily="2" charset="0"/>
              <a:buNone/>
              <a:defRPr sz="2800" kern="1200" spc="-20">
                <a:solidFill>
                  <a:schemeClr val="tx2"/>
                </a:solidFill>
                <a:latin typeface="+mn-lt"/>
                <a:ea typeface="+mn-ea"/>
                <a:cs typeface="+mn-cs"/>
              </a:defRPr>
            </a:lvl1pPr>
            <a:lvl2pPr marL="0" indent="0" algn="l" defTabSz="914400" rtl="0" eaLnBrk="1" latinLnBrk="0" hangingPunct="1">
              <a:lnSpc>
                <a:spcPct val="100000"/>
              </a:lnSpc>
              <a:spcBef>
                <a:spcPts val="0"/>
              </a:spcBef>
              <a:buFont typeface="Marianne" panose="02000000000000000000" pitchFamily="2" charset="0"/>
              <a:buNone/>
              <a:defRPr sz="2400" b="0" kern="1200" spc="-20">
                <a:solidFill>
                  <a:schemeClr val="accent1"/>
                </a:solidFill>
                <a:latin typeface="+mn-lt"/>
                <a:ea typeface="+mn-ea"/>
                <a:cs typeface="+mn-cs"/>
              </a:defRPr>
            </a:lvl2pPr>
            <a:lvl3pPr marL="0" indent="0" algn="l" defTabSz="914400" rtl="0" eaLnBrk="1" latinLnBrk="0" hangingPunct="1">
              <a:lnSpc>
                <a:spcPct val="100000"/>
              </a:lnSpc>
              <a:spcBef>
                <a:spcPts val="0"/>
              </a:spcBef>
              <a:buFont typeface="Marianne" panose="02000000000000000000" pitchFamily="2" charset="0"/>
              <a:buNone/>
              <a:defRPr sz="2000" kern="1200" spc="-20">
                <a:solidFill>
                  <a:schemeClr val="tx2"/>
                </a:solidFill>
                <a:latin typeface="+mn-lt"/>
                <a:ea typeface="+mn-ea"/>
                <a:cs typeface="+mn-cs"/>
              </a:defRPr>
            </a:lvl3pPr>
            <a:lvl4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4pPr>
            <a:lvl5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5pPr>
            <a:lvl6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6pPr>
            <a:lvl7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7pPr>
            <a:lvl8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8pPr>
            <a:lvl9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Marianne" panose="02000000000000000000" pitchFamily="2" charset="0"/>
              <a:buNone/>
              <a:tabLst/>
              <a:defRPr/>
            </a:pPr>
            <a:r>
              <a:rPr kumimoji="0" lang="fr-FR" sz="2800" b="0" i="0" u="none" strike="noStrike" kern="1200" cap="none" spc="-20" normalizeH="0" baseline="0" noProof="0">
                <a:ln>
                  <a:noFill/>
                </a:ln>
                <a:solidFill>
                  <a:srgbClr val="0D1440"/>
                </a:solidFill>
                <a:effectLst/>
                <a:uLnTx/>
                <a:uFillTx/>
                <a:latin typeface="Marianne Light"/>
                <a:ea typeface="+mn-ea"/>
                <a:cs typeface="+mn-cs"/>
              </a:rPr>
              <a:t> </a:t>
            </a:r>
            <a:endParaRPr kumimoji="0" lang="fr-FR" sz="2800" b="0" i="0" u="none" strike="noStrike" kern="1200" cap="none" spc="-20" normalizeH="0" baseline="0" noProof="0" dirty="0">
              <a:ln>
                <a:noFill/>
              </a:ln>
              <a:solidFill>
                <a:srgbClr val="0D1440"/>
              </a:solidFill>
              <a:effectLst/>
              <a:uLnTx/>
              <a:uFillTx/>
              <a:latin typeface="Marianne Light"/>
              <a:ea typeface="+mn-ea"/>
              <a:cs typeface="+mn-cs"/>
            </a:endParaRPr>
          </a:p>
        </p:txBody>
      </p:sp>
    </p:spTree>
    <p:extLst>
      <p:ext uri="{BB962C8B-B14F-4D97-AF65-F5344CB8AC3E}">
        <p14:creationId xmlns:p14="http://schemas.microsoft.com/office/powerpoint/2010/main" val="2605367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4CA39-A3B5-3540-1027-4F47C2C0D9FC}"/>
            </a:ext>
          </a:extLst>
        </p:cNvPr>
        <p:cNvGrpSpPr/>
        <p:nvPr/>
      </p:nvGrpSpPr>
      <p:grpSpPr>
        <a:xfrm>
          <a:off x="0" y="0"/>
          <a:ext cx="0" cy="0"/>
          <a:chOff x="0" y="0"/>
          <a:chExt cx="0" cy="0"/>
        </a:xfrm>
      </p:grpSpPr>
      <p:sp>
        <p:nvSpPr>
          <p:cNvPr id="81" name="Rectangle 93">
            <a:extLst>
              <a:ext uri="{FF2B5EF4-FFF2-40B4-BE49-F238E27FC236}">
                <a16:creationId xmlns:a16="http://schemas.microsoft.com/office/drawing/2014/main" id="{3938DA6B-7390-8398-1753-5C2CE0855A51}"/>
              </a:ext>
            </a:extLst>
          </p:cNvPr>
          <p:cNvSpPr>
            <a:spLocks noChangeArrowheads="1"/>
          </p:cNvSpPr>
          <p:nvPr/>
        </p:nvSpPr>
        <p:spPr bwMode="auto">
          <a:xfrm>
            <a:off x="203202" y="261781"/>
            <a:ext cx="246286"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srgbClr val="000000"/>
              </a:solidFill>
              <a:effectLst/>
              <a:uLnTx/>
              <a:uFillTx/>
              <a:latin typeface="Arial"/>
              <a:ea typeface="+mn-ea"/>
              <a:cs typeface="+mn-cs"/>
            </a:endParaRPr>
          </a:p>
        </p:txBody>
      </p:sp>
      <p:sp>
        <p:nvSpPr>
          <p:cNvPr id="82" name="Rectangle 96">
            <a:extLst>
              <a:ext uri="{FF2B5EF4-FFF2-40B4-BE49-F238E27FC236}">
                <a16:creationId xmlns:a16="http://schemas.microsoft.com/office/drawing/2014/main" id="{EE2CBC59-5A85-11E3-022D-2A22844A9D12}"/>
              </a:ext>
            </a:extLst>
          </p:cNvPr>
          <p:cNvSpPr>
            <a:spLocks noChangeArrowheads="1"/>
          </p:cNvSpPr>
          <p:nvPr/>
        </p:nvSpPr>
        <p:spPr bwMode="auto">
          <a:xfrm>
            <a:off x="203200" y="299811"/>
            <a:ext cx="331181" cy="1025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fr-FR" altLang="fr-FR" sz="1067"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1219140" rtl="0" eaLnBrk="0" fontAlgn="base" latinLnBrk="0" hangingPunct="0">
              <a:lnSpc>
                <a:spcPct val="100000"/>
              </a:lnSpc>
              <a:spcBef>
                <a:spcPct val="0"/>
              </a:spcBef>
              <a:spcAft>
                <a:spcPct val="0"/>
              </a:spcAft>
              <a:buClrTx/>
              <a:buSzTx/>
              <a:buFontTx/>
              <a:buNone/>
              <a:tabLst/>
              <a:defRPr/>
            </a:pPr>
            <a:r>
              <a:rPr kumimoji="0" lang="fr-FR" altLang="fr-FR"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p>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fr-FR" altLang="fr-FR"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 name="Rectangle 9">
            <a:extLst>
              <a:ext uri="{FF2B5EF4-FFF2-40B4-BE49-F238E27FC236}">
                <a16:creationId xmlns:a16="http://schemas.microsoft.com/office/drawing/2014/main" id="{8AE77300-9170-7C28-FECB-C4B00BAC1CD3}"/>
              </a:ext>
            </a:extLst>
          </p:cNvPr>
          <p:cNvSpPr>
            <a:spLocks noChangeArrowheads="1"/>
          </p:cNvSpPr>
          <p:nvPr/>
        </p:nvSpPr>
        <p:spPr bwMode="auto">
          <a:xfrm>
            <a:off x="666294" y="1206266"/>
            <a:ext cx="2062739" cy="1193170"/>
          </a:xfrm>
          <a:prstGeom prst="rect">
            <a:avLst/>
          </a:prstGeom>
          <a:solidFill>
            <a:srgbClr val="FEE2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r>
              <a:rPr kumimoji="0" lang="fr-FR" altLang="fr-FR" sz="1800" b="1" i="0" u="none" strike="noStrike" kern="1200" cap="none" spc="0" normalizeH="0" baseline="0" noProof="0" dirty="0">
                <a:ln>
                  <a:noFill/>
                </a:ln>
                <a:solidFill>
                  <a:srgbClr val="000000"/>
                </a:solidFill>
                <a:effectLst/>
                <a:uLnTx/>
                <a:uFillTx/>
                <a:latin typeface="Marianne" panose="02000000000000000000" pitchFamily="2" charset="0"/>
                <a:ea typeface="+mn-ea"/>
                <a:cs typeface="Times New Roman" panose="02020603050405020304" pitchFamily="18" charset="0"/>
              </a:rPr>
              <a:t>L’inscription</a:t>
            </a:r>
          </a:p>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fr-FR" altLang="fr-FR" sz="1800" b="1" i="0" u="none" strike="noStrike" kern="1200" cap="none" spc="0" normalizeH="0" baseline="0" noProof="0" dirty="0">
              <a:ln>
                <a:noFill/>
              </a:ln>
              <a:solidFill>
                <a:srgbClr val="000000"/>
              </a:solidFill>
              <a:effectLst/>
              <a:uLnTx/>
              <a:uFillTx/>
              <a:latin typeface="Marianne" panose="02000000000000000000" pitchFamily="2" charset="0"/>
              <a:ea typeface="+mn-ea"/>
              <a:cs typeface="Times New Roman" panose="02020603050405020304" pitchFamily="18" charset="0"/>
            </a:endParaRPr>
          </a:p>
        </p:txBody>
      </p:sp>
      <p:pic>
        <p:nvPicPr>
          <p:cNvPr id="20" name="Image 10" descr="Une image contenant texte&#10;&#10;Description générée automatiquement">
            <a:extLst>
              <a:ext uri="{FF2B5EF4-FFF2-40B4-BE49-F238E27FC236}">
                <a16:creationId xmlns:a16="http://schemas.microsoft.com/office/drawing/2014/main" id="{83F1A2CA-139C-2769-AE53-FB50350D5E9A}"/>
              </a:ext>
            </a:extLst>
          </p:cNvPr>
          <p:cNvPicPr>
            <a:picLocks noChangeAspect="1"/>
          </p:cNvPicPr>
          <p:nvPr/>
        </p:nvPicPr>
        <p:blipFill>
          <a:blip r:embed="rId3"/>
          <a:stretch>
            <a:fillRect/>
          </a:stretch>
        </p:blipFill>
        <p:spPr>
          <a:xfrm>
            <a:off x="9988731" y="164426"/>
            <a:ext cx="1304065" cy="1237296"/>
          </a:xfrm>
          <a:prstGeom prst="rect">
            <a:avLst/>
          </a:prstGeom>
          <a:noFill/>
          <a:ln cap="flat">
            <a:noFill/>
          </a:ln>
        </p:spPr>
      </p:pic>
      <p:sp>
        <p:nvSpPr>
          <p:cNvPr id="28" name="Title 7">
            <a:extLst>
              <a:ext uri="{FF2B5EF4-FFF2-40B4-BE49-F238E27FC236}">
                <a16:creationId xmlns:a16="http://schemas.microsoft.com/office/drawing/2014/main" id="{D37393A2-AE92-2299-571D-16E42FBE2E60}"/>
              </a:ext>
            </a:extLst>
          </p:cNvPr>
          <p:cNvSpPr txBox="1">
            <a:spLocks/>
          </p:cNvSpPr>
          <p:nvPr/>
        </p:nvSpPr>
        <p:spPr>
          <a:xfrm>
            <a:off x="899204" y="399971"/>
            <a:ext cx="10958702" cy="561816"/>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5400" b="1" kern="1200" spc="-20">
                <a:solidFill>
                  <a:schemeClr val="bg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1" i="0" u="none" strike="noStrike" kern="1200" cap="none" spc="-20" normalizeH="0" baseline="0" noProof="0" dirty="0">
                <a:ln>
                  <a:noFill/>
                </a:ln>
                <a:solidFill>
                  <a:srgbClr val="293378"/>
                </a:solidFill>
                <a:effectLst/>
                <a:uLnTx/>
                <a:uFillTx/>
                <a:latin typeface="Marianne"/>
                <a:ea typeface="+mj-ea"/>
                <a:cs typeface="+mj-cs"/>
              </a:rPr>
              <a:t>Mobilisation de l’offre de service</a:t>
            </a:r>
          </a:p>
        </p:txBody>
      </p:sp>
      <p:sp>
        <p:nvSpPr>
          <p:cNvPr id="29" name="Text Placeholder 20">
            <a:extLst>
              <a:ext uri="{FF2B5EF4-FFF2-40B4-BE49-F238E27FC236}">
                <a16:creationId xmlns:a16="http://schemas.microsoft.com/office/drawing/2014/main" id="{5E8F5FC8-821A-0E65-7023-DA0A3D38FC41}"/>
              </a:ext>
            </a:extLst>
          </p:cNvPr>
          <p:cNvSpPr txBox="1">
            <a:spLocks/>
          </p:cNvSpPr>
          <p:nvPr/>
        </p:nvSpPr>
        <p:spPr>
          <a:xfrm>
            <a:off x="334094" y="451687"/>
            <a:ext cx="332200" cy="324223"/>
          </a:xfrm>
          <a:custGeom>
            <a:avLst/>
            <a:gdLst>
              <a:gd name="connsiteX0" fmla="*/ 364332 w 728664"/>
              <a:gd name="connsiteY0" fmla="*/ 0 h 728664"/>
              <a:gd name="connsiteX1" fmla="*/ 728664 w 728664"/>
              <a:gd name="connsiteY1" fmla="*/ 364332 h 728664"/>
              <a:gd name="connsiteX2" fmla="*/ 364332 w 728664"/>
              <a:gd name="connsiteY2" fmla="*/ 728664 h 728664"/>
              <a:gd name="connsiteX3" fmla="*/ 0 w 728664"/>
              <a:gd name="connsiteY3" fmla="*/ 364332 h 728664"/>
              <a:gd name="connsiteX4" fmla="*/ 364332 w 728664"/>
              <a:gd name="connsiteY4" fmla="*/ 0 h 72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4" h="728664">
                <a:moveTo>
                  <a:pt x="364332" y="0"/>
                </a:moveTo>
                <a:cubicBezTo>
                  <a:pt x="565547" y="0"/>
                  <a:pt x="728664" y="163117"/>
                  <a:pt x="728664" y="364332"/>
                </a:cubicBezTo>
                <a:cubicBezTo>
                  <a:pt x="728664" y="565547"/>
                  <a:pt x="565547" y="728664"/>
                  <a:pt x="364332" y="728664"/>
                </a:cubicBezTo>
                <a:cubicBezTo>
                  <a:pt x="163117" y="728664"/>
                  <a:pt x="0" y="565547"/>
                  <a:pt x="0" y="364332"/>
                </a:cubicBezTo>
                <a:cubicBezTo>
                  <a:pt x="0" y="163117"/>
                  <a:pt x="163117" y="0"/>
                  <a:pt x="364332" y="0"/>
                </a:cubicBezTo>
                <a:close/>
              </a:path>
            </a:pathLst>
          </a:custGeom>
          <a:solidFill>
            <a:srgbClr val="D92424"/>
          </a:solidFill>
        </p:spPr>
        <p:txBody>
          <a:bodyPr vert="horz" lIns="0" tIns="0" rIns="0" bIns="0" rtlCol="0">
            <a:noAutofit/>
          </a:bodyPr>
          <a:lstStyle>
            <a:lvl1pPr marL="0" indent="0" algn="l" defTabSz="914400" rtl="0" eaLnBrk="1" latinLnBrk="0" hangingPunct="1">
              <a:lnSpc>
                <a:spcPct val="100000"/>
              </a:lnSpc>
              <a:spcBef>
                <a:spcPts val="0"/>
              </a:spcBef>
              <a:buFont typeface="Marianne" panose="02000000000000000000" pitchFamily="2" charset="0"/>
              <a:buNone/>
              <a:defRPr sz="2800" kern="1200" spc="-20">
                <a:solidFill>
                  <a:schemeClr val="tx2"/>
                </a:solidFill>
                <a:latin typeface="+mn-lt"/>
                <a:ea typeface="+mn-ea"/>
                <a:cs typeface="+mn-cs"/>
              </a:defRPr>
            </a:lvl1pPr>
            <a:lvl2pPr marL="0" indent="0" algn="l" defTabSz="914400" rtl="0" eaLnBrk="1" latinLnBrk="0" hangingPunct="1">
              <a:lnSpc>
                <a:spcPct val="100000"/>
              </a:lnSpc>
              <a:spcBef>
                <a:spcPts val="0"/>
              </a:spcBef>
              <a:buFont typeface="Marianne" panose="02000000000000000000" pitchFamily="2" charset="0"/>
              <a:buNone/>
              <a:defRPr sz="2400" b="0" kern="1200" spc="-20">
                <a:solidFill>
                  <a:schemeClr val="accent1"/>
                </a:solidFill>
                <a:latin typeface="+mn-lt"/>
                <a:ea typeface="+mn-ea"/>
                <a:cs typeface="+mn-cs"/>
              </a:defRPr>
            </a:lvl2pPr>
            <a:lvl3pPr marL="0" indent="0" algn="l" defTabSz="914400" rtl="0" eaLnBrk="1" latinLnBrk="0" hangingPunct="1">
              <a:lnSpc>
                <a:spcPct val="100000"/>
              </a:lnSpc>
              <a:spcBef>
                <a:spcPts val="0"/>
              </a:spcBef>
              <a:buFont typeface="Marianne" panose="02000000000000000000" pitchFamily="2" charset="0"/>
              <a:buNone/>
              <a:defRPr sz="2000" kern="1200" spc="-20">
                <a:solidFill>
                  <a:schemeClr val="tx2"/>
                </a:solidFill>
                <a:latin typeface="+mn-lt"/>
                <a:ea typeface="+mn-ea"/>
                <a:cs typeface="+mn-cs"/>
              </a:defRPr>
            </a:lvl3pPr>
            <a:lvl4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4pPr>
            <a:lvl5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5pPr>
            <a:lvl6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6pPr>
            <a:lvl7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7pPr>
            <a:lvl8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8pPr>
            <a:lvl9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Marianne" panose="02000000000000000000" pitchFamily="2" charset="0"/>
              <a:buNone/>
              <a:tabLst/>
              <a:defRPr/>
            </a:pPr>
            <a:r>
              <a:rPr kumimoji="0" lang="fr-FR" sz="2800" b="0" i="0" u="none" strike="noStrike" kern="1200" cap="none" spc="-20" normalizeH="0" baseline="0" noProof="0">
                <a:ln>
                  <a:noFill/>
                </a:ln>
                <a:solidFill>
                  <a:srgbClr val="0D1440"/>
                </a:solidFill>
                <a:effectLst/>
                <a:uLnTx/>
                <a:uFillTx/>
                <a:latin typeface="Marianne Light"/>
                <a:ea typeface="+mn-ea"/>
                <a:cs typeface="+mn-cs"/>
              </a:rPr>
              <a:t> </a:t>
            </a:r>
            <a:endParaRPr kumimoji="0" lang="fr-FR" sz="2800" b="0" i="0" u="none" strike="noStrike" kern="1200" cap="none" spc="-20" normalizeH="0" baseline="0" noProof="0" dirty="0">
              <a:ln>
                <a:noFill/>
              </a:ln>
              <a:solidFill>
                <a:srgbClr val="0D1440"/>
              </a:solidFill>
              <a:effectLst/>
              <a:uLnTx/>
              <a:uFillTx/>
              <a:latin typeface="Marianne Light"/>
              <a:ea typeface="+mn-ea"/>
              <a:cs typeface="+mn-cs"/>
            </a:endParaRPr>
          </a:p>
        </p:txBody>
      </p:sp>
      <p:sp>
        <p:nvSpPr>
          <p:cNvPr id="3" name="ZoneTexte 2">
            <a:extLst>
              <a:ext uri="{FF2B5EF4-FFF2-40B4-BE49-F238E27FC236}">
                <a16:creationId xmlns:a16="http://schemas.microsoft.com/office/drawing/2014/main" id="{05530C58-923C-F15A-0015-2884BBE295B5}"/>
              </a:ext>
            </a:extLst>
          </p:cNvPr>
          <p:cNvSpPr txBox="1"/>
          <p:nvPr/>
        </p:nvSpPr>
        <p:spPr>
          <a:xfrm>
            <a:off x="666294" y="2593266"/>
            <a:ext cx="10776768" cy="2850011"/>
          </a:xfrm>
          <a:prstGeom prst="rect">
            <a:avLst/>
          </a:prstGeom>
          <a:noFill/>
        </p:spPr>
        <p:txBody>
          <a:bodyPr wrap="square">
            <a:spAutoFit/>
          </a:bodyPr>
          <a:lstStyle/>
          <a:p>
            <a:pPr>
              <a:lnSpc>
                <a:spcPct val="90000"/>
              </a:lnSpc>
              <a:spcBef>
                <a:spcPts val="500"/>
              </a:spcBef>
              <a:defRPr/>
            </a:pPr>
            <a:r>
              <a:rPr kumimoji="0" lang="fr-FR" sz="1400" b="0" i="0" u="none" strike="noStrike" kern="1200" cap="none" spc="0" normalizeH="0" baseline="0" noProof="0" dirty="0">
                <a:ln>
                  <a:noFill/>
                </a:ln>
                <a:solidFill>
                  <a:prstClr val="black"/>
                </a:solidFill>
                <a:effectLst/>
                <a:uLnTx/>
                <a:uFillTx/>
                <a:latin typeface="Marianne" panose="02000000000000000000" pitchFamily="2" charset="0"/>
              </a:rPr>
              <a:t>A l’inscription =&gt; le questionnaire dit d’orientation permet d’identifier les besoins de parcours de la personne- professionnel, socio-professionnel, social.</a:t>
            </a:r>
          </a:p>
          <a:p>
            <a:pPr marR="0" lvl="0" algn="just" defTabSz="914400" rtl="0" eaLnBrk="1" fontAlgn="auto" latinLnBrk="0" hangingPunct="1">
              <a:lnSpc>
                <a:spcPct val="100000"/>
              </a:lnSpc>
              <a:spcBef>
                <a:spcPts val="0"/>
              </a:spcBef>
              <a:spcAft>
                <a:spcPts val="0"/>
              </a:spcAft>
              <a:buClrTx/>
              <a:buSzTx/>
              <a:tabLst/>
              <a:defRPr/>
            </a:pPr>
            <a:endParaRPr kumimoji="0" lang="fr-FR" altLang="fr-FR" sz="1400" b="0" i="0" u="sng" strike="noStrike" kern="0" cap="none" spc="0" normalizeH="0" baseline="0" noProof="0" dirty="0">
              <a:ln>
                <a:noFill/>
              </a:ln>
              <a:solidFill>
                <a:srgbClr val="18073A"/>
              </a:solidFill>
              <a:effectLst/>
              <a:uLnTx/>
              <a:uFillTx/>
              <a:latin typeface="Marianne" panose="02000000000000000000" pitchFamily="2" charset="0"/>
              <a:ea typeface="ＭＳ Ｐゴシック" charset="0"/>
              <a:cs typeface="Calibri"/>
            </a:endParaRPr>
          </a:p>
          <a:p>
            <a:pPr marR="0" lvl="0" algn="just" defTabSz="914400" rtl="0" eaLnBrk="1" fontAlgn="auto" latinLnBrk="0" hangingPunct="1">
              <a:lnSpc>
                <a:spcPct val="100000"/>
              </a:lnSpc>
              <a:spcBef>
                <a:spcPts val="0"/>
              </a:spcBef>
              <a:spcAft>
                <a:spcPts val="0"/>
              </a:spcAft>
              <a:buClrTx/>
              <a:buSzTx/>
              <a:tabLst/>
              <a:defRPr/>
            </a:pPr>
            <a:r>
              <a:rPr kumimoji="0" lang="fr-FR" altLang="fr-FR" sz="1400" b="0" i="0" u="sng" strike="noStrike" kern="0" cap="none" spc="0" normalizeH="0" baseline="0" noProof="0" dirty="0">
                <a:ln>
                  <a:noFill/>
                </a:ln>
                <a:solidFill>
                  <a:srgbClr val="18073A"/>
                </a:solidFill>
                <a:effectLst/>
                <a:uLnTx/>
                <a:uFillTx/>
                <a:latin typeface="Marianne" panose="02000000000000000000" pitchFamily="2" charset="0"/>
                <a:ea typeface="ＭＳ Ｐゴシック" charset="0"/>
                <a:cs typeface="Calibri"/>
              </a:rPr>
              <a:t>Avec la réforme de la Loi </a:t>
            </a:r>
            <a:r>
              <a:rPr lang="fr-FR" altLang="fr-FR" sz="1400" u="sng" kern="0" dirty="0">
                <a:solidFill>
                  <a:srgbClr val="18073A"/>
                </a:solidFill>
                <a:latin typeface="Marianne" panose="02000000000000000000" pitchFamily="2" charset="0"/>
                <a:ea typeface="ＭＳ Ｐゴシック" charset="0"/>
                <a:cs typeface="Calibri"/>
              </a:rPr>
              <a:t>pour le Plein Emploi</a:t>
            </a:r>
            <a:endParaRPr kumimoji="0" lang="fr-FR" altLang="fr-FR" sz="1400" b="0" i="0" u="sng" strike="noStrike" kern="0" cap="none" spc="0" normalizeH="0" baseline="0" noProof="0" dirty="0">
              <a:ln>
                <a:noFill/>
              </a:ln>
              <a:solidFill>
                <a:srgbClr val="18073A"/>
              </a:solidFill>
              <a:effectLst/>
              <a:uLnTx/>
              <a:uFillTx/>
              <a:latin typeface="Marianne" panose="02000000000000000000" pitchFamily="2" charset="0"/>
              <a:ea typeface="ＭＳ Ｐゴシック" charset="0"/>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altLang="fr-FR" sz="1400" b="0" i="0" u="none" strike="noStrike" kern="0" cap="none" spc="0" normalizeH="0" baseline="0" noProof="0" dirty="0">
                <a:ln>
                  <a:noFill/>
                </a:ln>
                <a:solidFill>
                  <a:srgbClr val="18073A"/>
                </a:solidFill>
                <a:effectLst/>
                <a:uLnTx/>
                <a:uFillTx/>
                <a:latin typeface="Marianne" panose="02000000000000000000" pitchFamily="2" charset="0"/>
                <a:ea typeface="ＭＳ Ｐゴシック" charset="0"/>
                <a:cs typeface="Calibri"/>
              </a:rPr>
              <a:t>4 situations sont intégrées </a:t>
            </a:r>
            <a:r>
              <a:rPr lang="fr-FR" altLang="fr-FR" sz="1400" kern="0" dirty="0">
                <a:solidFill>
                  <a:srgbClr val="18073A"/>
                </a:solidFill>
                <a:latin typeface="Marianne" panose="02000000000000000000" pitchFamily="2" charset="0"/>
                <a:ea typeface="ＭＳ Ｐゴシック" charset="0"/>
                <a:cs typeface="Calibri"/>
              </a:rPr>
              <a:t>à ce nouveau questionnaire</a:t>
            </a:r>
            <a:r>
              <a:rPr kumimoji="0" lang="fr-FR" altLang="fr-FR" sz="1400" b="0" i="0" u="none" strike="noStrike" kern="0" cap="none" spc="0" normalizeH="0" baseline="0" noProof="0" dirty="0">
                <a:ln>
                  <a:noFill/>
                </a:ln>
                <a:solidFill>
                  <a:srgbClr val="18073A"/>
                </a:solidFill>
                <a:effectLst/>
                <a:uLnTx/>
                <a:uFillTx/>
                <a:latin typeface="Marianne" panose="02000000000000000000" pitchFamily="2" charset="0"/>
                <a:ea typeface="ＭＳ Ｐゴシック" charset="0"/>
                <a:cs typeface="Calibri"/>
              </a:rPr>
              <a:t> d’inscription et permettent d’objectiver un besoin de compensation  pour les personnes en situation de handicap :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altLang="fr-FR" sz="1400" b="0" i="0" u="none" strike="noStrike" kern="0" cap="none" spc="0" normalizeH="0" baseline="0" noProof="0" dirty="0">
              <a:ln>
                <a:noFill/>
              </a:ln>
              <a:solidFill>
                <a:srgbClr val="18073A"/>
              </a:solidFill>
              <a:effectLst/>
              <a:uLnTx/>
              <a:uFillTx/>
              <a:latin typeface="Marianne" panose="02000000000000000000" pitchFamily="2" charset="0"/>
              <a:ea typeface="ＭＳ Ｐゴシック" charset="0"/>
              <a:cs typeface="Calibri"/>
            </a:endParaRPr>
          </a:p>
          <a:p>
            <a:pPr marL="984250" marR="0" lvl="0" indent="-174625"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altLang="fr-FR" sz="1400" b="0" i="0" u="none" strike="noStrike" kern="0" cap="none" spc="0" normalizeH="0" baseline="0" noProof="0" dirty="0">
                <a:ln>
                  <a:noFill/>
                </a:ln>
                <a:solidFill>
                  <a:srgbClr val="18073A"/>
                </a:solidFill>
                <a:effectLst/>
                <a:uLnTx/>
                <a:uFillTx/>
                <a:latin typeface="Marianne" panose="02000000000000000000" pitchFamily="2" charset="0"/>
                <a:ea typeface="ＭＳ Ｐゴシック" charset="0"/>
                <a:cs typeface="Calibri"/>
              </a:rPr>
              <a:t>Travaille, a travaillé ou bénéficie d’une orientation en ESAT et souhaite travailler en milieu ordinaire </a:t>
            </a:r>
          </a:p>
          <a:p>
            <a:pPr marL="984250" marR="0" lvl="0" indent="-174625"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altLang="fr-FR" sz="1400" b="0" i="0" u="none" strike="noStrike" kern="0" cap="none" spc="0" normalizeH="0" baseline="0" noProof="0" dirty="0">
                <a:ln>
                  <a:noFill/>
                </a:ln>
                <a:solidFill>
                  <a:srgbClr val="18073A"/>
                </a:solidFill>
                <a:effectLst/>
                <a:uLnTx/>
                <a:uFillTx/>
                <a:latin typeface="Marianne" panose="02000000000000000000" pitchFamily="2" charset="0"/>
                <a:ea typeface="ＭＳ Ｐゴシック" charset="0"/>
                <a:cs typeface="Calibri"/>
              </a:rPr>
              <a:t>Impossibilité d'exercer son métier pour raison de santé/handicap avec souhait d'être accompagné sur le sujet santé/handicap pour rechercher ou accéder à l'emploi ; </a:t>
            </a:r>
          </a:p>
          <a:p>
            <a:pPr marL="984250" marR="0" lvl="0" indent="-174625"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altLang="fr-FR" sz="1400" b="0" i="0" u="none" strike="noStrike" kern="0" cap="none" spc="0" normalizeH="0" baseline="0" noProof="0" dirty="0">
                <a:ln>
                  <a:noFill/>
                </a:ln>
                <a:solidFill>
                  <a:srgbClr val="18073A"/>
                </a:solidFill>
                <a:effectLst/>
                <a:uLnTx/>
                <a:uFillTx/>
                <a:latin typeface="Marianne" panose="02000000000000000000" pitchFamily="2" charset="0"/>
                <a:ea typeface="ＭＳ Ｐゴシック" charset="0"/>
                <a:cs typeface="Calibri"/>
              </a:rPr>
              <a:t>Scolarité dans un établissement d’éducation spécialisée (IME ou IMPRO)  </a:t>
            </a:r>
          </a:p>
          <a:p>
            <a:pPr marL="984250" marR="0" lvl="0" indent="-174625"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altLang="fr-FR" sz="1400" b="0" i="0" u="none" strike="noStrike" kern="0" cap="none" spc="0" normalizeH="0" baseline="0" noProof="0" dirty="0">
                <a:ln>
                  <a:noFill/>
                </a:ln>
                <a:solidFill>
                  <a:srgbClr val="18073A"/>
                </a:solidFill>
                <a:effectLst/>
                <a:uLnTx/>
                <a:uFillTx/>
                <a:latin typeface="Marianne" panose="02000000000000000000" pitchFamily="2" charset="0"/>
                <a:ea typeface="ＭＳ Ｐゴシック" charset="0"/>
                <a:cs typeface="Calibri"/>
              </a:rPr>
              <a:t>Personne de moins de 30 ans avec l’allocation d’éducation de l’enfant handicapé, de la prestation de compensation du handicap ou disposant d’un projet personnalisé de scolarité.</a:t>
            </a:r>
          </a:p>
        </p:txBody>
      </p:sp>
      <p:sp>
        <p:nvSpPr>
          <p:cNvPr id="4" name="Rectangle 9">
            <a:extLst>
              <a:ext uri="{FF2B5EF4-FFF2-40B4-BE49-F238E27FC236}">
                <a16:creationId xmlns:a16="http://schemas.microsoft.com/office/drawing/2014/main" id="{4F028E59-7F51-4B8E-D1D0-FE1BEA8461A1}"/>
              </a:ext>
            </a:extLst>
          </p:cNvPr>
          <p:cNvSpPr>
            <a:spLocks noChangeArrowheads="1"/>
          </p:cNvSpPr>
          <p:nvPr/>
        </p:nvSpPr>
        <p:spPr bwMode="auto">
          <a:xfrm>
            <a:off x="496390" y="5748867"/>
            <a:ext cx="11361516" cy="900224"/>
          </a:xfrm>
          <a:prstGeom prst="rect">
            <a:avLst/>
          </a:prstGeom>
          <a:solidFill>
            <a:srgbClr val="FEE2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r>
              <a:rPr lang="fr-FR" altLang="fr-FR" sz="1400" b="1" dirty="0">
                <a:solidFill>
                  <a:srgbClr val="000000"/>
                </a:solidFill>
                <a:latin typeface="Marianne" panose="02000000000000000000" pitchFamily="2" charset="0"/>
                <a:cs typeface="Times New Roman" panose="02020603050405020304" pitchFamily="18" charset="0"/>
              </a:rPr>
              <a:t>A noter  : contrairement aux bénéficiaires du RSA ou aux jeunes, il n’y a pas d’automatisation de l’inscription pour les personnes Bénéficiaires de l’Obligation d’Emploi ; en revanche, l’accès au milieu ordinaire de travail étant un droit universel, toute personne Bénéficiaire de l’Obligation d’Emploi qui recherche un emploi en milieu ordinaire doit s’inscrire pour être accompagnée par France Travail / Cap emploi</a:t>
            </a:r>
            <a:endParaRPr kumimoji="0" lang="fr-FR" altLang="fr-FR" sz="1400" b="1" i="0" u="none" strike="noStrike" kern="1200" cap="none" spc="0" normalizeH="0" baseline="0" noProof="0" dirty="0">
              <a:ln>
                <a:noFill/>
              </a:ln>
              <a:solidFill>
                <a:srgbClr val="000000"/>
              </a:solidFill>
              <a:effectLst/>
              <a:uLnTx/>
              <a:uFillTx/>
              <a:latin typeface="Marianne" panose="02000000000000000000" pitchFamily="2" charset="0"/>
              <a:cs typeface="Times New Roman" panose="02020603050405020304" pitchFamily="18" charset="0"/>
            </a:endParaRPr>
          </a:p>
        </p:txBody>
      </p:sp>
      <p:sp>
        <p:nvSpPr>
          <p:cNvPr id="5" name="ZoneTexte 4">
            <a:extLst>
              <a:ext uri="{FF2B5EF4-FFF2-40B4-BE49-F238E27FC236}">
                <a16:creationId xmlns:a16="http://schemas.microsoft.com/office/drawing/2014/main" id="{2306169E-826B-2EFF-9EE9-DAE64E5C5E50}"/>
              </a:ext>
            </a:extLst>
          </p:cNvPr>
          <p:cNvSpPr txBox="1"/>
          <p:nvPr/>
        </p:nvSpPr>
        <p:spPr>
          <a:xfrm>
            <a:off x="3774198" y="1206266"/>
            <a:ext cx="6096000" cy="95410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altLang="fr-FR" sz="1400" b="0" i="0" u="none" strike="noStrike" kern="0" cap="none" spc="0" normalizeH="0" baseline="0" noProof="0" dirty="0">
                <a:ln>
                  <a:noFill/>
                </a:ln>
                <a:solidFill>
                  <a:srgbClr val="18073A"/>
                </a:solidFill>
                <a:effectLst/>
                <a:uLnTx/>
                <a:uFillTx/>
                <a:latin typeface="Marianne" panose="02000000000000000000" pitchFamily="2" charset="0"/>
                <a:ea typeface="ＭＳ Ｐゴシック" charset="0"/>
                <a:cs typeface="Calibri"/>
              </a:rPr>
              <a:t>Rappel des critères de répartition des publics entre France Travail et Cap emploi dans le cadre de la mise en place de l’offre de service intégrée du Lieu Unique d’Accompagnement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altLang="fr-FR" sz="1400" b="0" i="0" u="none" strike="noStrike" kern="0" cap="none" spc="0" normalizeH="0" baseline="0" noProof="0" dirty="0">
                <a:ln>
                  <a:noFill/>
                </a:ln>
                <a:solidFill>
                  <a:srgbClr val="18073A"/>
                </a:solidFill>
                <a:effectLst/>
                <a:uLnTx/>
                <a:uFillTx/>
                <a:latin typeface="Marianne" panose="02000000000000000000" pitchFamily="2" charset="0"/>
                <a:ea typeface="ＭＳ Ｐゴシック" charset="0"/>
                <a:cs typeface="Calibri"/>
              </a:rPr>
              <a:t>=&gt; Expertise Cap emploi = besoin compensation/rétablissement </a:t>
            </a:r>
          </a:p>
        </p:txBody>
      </p:sp>
    </p:spTree>
    <p:extLst>
      <p:ext uri="{BB962C8B-B14F-4D97-AF65-F5344CB8AC3E}">
        <p14:creationId xmlns:p14="http://schemas.microsoft.com/office/powerpoint/2010/main" val="2817301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79909-3956-8111-D35F-A6622565E21F}"/>
            </a:ext>
          </a:extLst>
        </p:cNvPr>
        <p:cNvGrpSpPr/>
        <p:nvPr/>
      </p:nvGrpSpPr>
      <p:grpSpPr>
        <a:xfrm>
          <a:off x="0" y="0"/>
          <a:ext cx="0" cy="0"/>
          <a:chOff x="0" y="0"/>
          <a:chExt cx="0" cy="0"/>
        </a:xfrm>
      </p:grpSpPr>
      <p:sp>
        <p:nvSpPr>
          <p:cNvPr id="81" name="Rectangle 93">
            <a:extLst>
              <a:ext uri="{FF2B5EF4-FFF2-40B4-BE49-F238E27FC236}">
                <a16:creationId xmlns:a16="http://schemas.microsoft.com/office/drawing/2014/main" id="{0C6F8380-2641-55ED-20B2-F265B6EDAF63}"/>
              </a:ext>
            </a:extLst>
          </p:cNvPr>
          <p:cNvSpPr>
            <a:spLocks noChangeArrowheads="1"/>
          </p:cNvSpPr>
          <p:nvPr/>
        </p:nvSpPr>
        <p:spPr bwMode="auto">
          <a:xfrm>
            <a:off x="203202" y="261781"/>
            <a:ext cx="246286"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srgbClr val="000000"/>
              </a:solidFill>
              <a:effectLst/>
              <a:uLnTx/>
              <a:uFillTx/>
              <a:latin typeface="Arial"/>
              <a:ea typeface="+mn-ea"/>
              <a:cs typeface="+mn-cs"/>
            </a:endParaRPr>
          </a:p>
        </p:txBody>
      </p:sp>
      <p:sp>
        <p:nvSpPr>
          <p:cNvPr id="82" name="Rectangle 96">
            <a:extLst>
              <a:ext uri="{FF2B5EF4-FFF2-40B4-BE49-F238E27FC236}">
                <a16:creationId xmlns:a16="http://schemas.microsoft.com/office/drawing/2014/main" id="{5E9D66AA-1940-C586-3464-40EA5CBB9442}"/>
              </a:ext>
            </a:extLst>
          </p:cNvPr>
          <p:cNvSpPr>
            <a:spLocks noChangeArrowheads="1"/>
          </p:cNvSpPr>
          <p:nvPr/>
        </p:nvSpPr>
        <p:spPr bwMode="auto">
          <a:xfrm>
            <a:off x="203200" y="299811"/>
            <a:ext cx="331181" cy="1025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fr-FR" altLang="fr-FR" sz="1067"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1219140" rtl="0" eaLnBrk="0" fontAlgn="base" latinLnBrk="0" hangingPunct="0">
              <a:lnSpc>
                <a:spcPct val="100000"/>
              </a:lnSpc>
              <a:spcBef>
                <a:spcPct val="0"/>
              </a:spcBef>
              <a:spcAft>
                <a:spcPct val="0"/>
              </a:spcAft>
              <a:buClrTx/>
              <a:buSzTx/>
              <a:buFontTx/>
              <a:buNone/>
              <a:tabLst/>
              <a:defRPr/>
            </a:pPr>
            <a:r>
              <a:rPr kumimoji="0" lang="fr-FR" altLang="fr-FR"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p>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fr-FR" altLang="fr-FR"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 name="Rectangle 9">
            <a:extLst>
              <a:ext uri="{FF2B5EF4-FFF2-40B4-BE49-F238E27FC236}">
                <a16:creationId xmlns:a16="http://schemas.microsoft.com/office/drawing/2014/main" id="{3CC2DE70-523E-0673-0643-CD05C681ABC4}"/>
              </a:ext>
            </a:extLst>
          </p:cNvPr>
          <p:cNvSpPr>
            <a:spLocks noChangeArrowheads="1"/>
          </p:cNvSpPr>
          <p:nvPr/>
        </p:nvSpPr>
        <p:spPr bwMode="auto">
          <a:xfrm>
            <a:off x="502252" y="1325798"/>
            <a:ext cx="2062739" cy="1193170"/>
          </a:xfrm>
          <a:prstGeom prst="rect">
            <a:avLst/>
          </a:prstGeom>
          <a:solidFill>
            <a:srgbClr val="FEE2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r>
              <a:rPr kumimoji="0" lang="fr-FR" altLang="fr-FR" sz="1800" b="1" i="0" u="none" strike="noStrike" kern="1200" cap="none" spc="0" normalizeH="0" baseline="0" noProof="0" dirty="0">
                <a:ln>
                  <a:noFill/>
                </a:ln>
                <a:solidFill>
                  <a:srgbClr val="000000"/>
                </a:solidFill>
                <a:effectLst/>
                <a:uLnTx/>
                <a:uFillTx/>
                <a:latin typeface="Marianne" panose="02000000000000000000" pitchFamily="2" charset="0"/>
                <a:ea typeface="+mn-ea"/>
                <a:cs typeface="Times New Roman" panose="02020603050405020304" pitchFamily="18" charset="0"/>
              </a:rPr>
              <a:t>L’orientation</a:t>
            </a:r>
          </a:p>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fr-FR" altLang="fr-FR" sz="1800" b="1" i="0" u="none" strike="noStrike" kern="1200" cap="none" spc="0" normalizeH="0" baseline="0" noProof="0" dirty="0">
              <a:ln>
                <a:noFill/>
              </a:ln>
              <a:solidFill>
                <a:srgbClr val="000000"/>
              </a:solidFill>
              <a:effectLst/>
              <a:uLnTx/>
              <a:uFillTx/>
              <a:latin typeface="Marianne" panose="02000000000000000000" pitchFamily="2" charset="0"/>
              <a:ea typeface="+mn-ea"/>
              <a:cs typeface="Times New Roman" panose="02020603050405020304" pitchFamily="18" charset="0"/>
            </a:endParaRPr>
          </a:p>
        </p:txBody>
      </p:sp>
      <p:pic>
        <p:nvPicPr>
          <p:cNvPr id="20" name="Image 10" descr="Une image contenant texte&#10;&#10;Description générée automatiquement">
            <a:extLst>
              <a:ext uri="{FF2B5EF4-FFF2-40B4-BE49-F238E27FC236}">
                <a16:creationId xmlns:a16="http://schemas.microsoft.com/office/drawing/2014/main" id="{0C0B0FA9-2FD4-EEC9-9C5E-4F5D3E48882F}"/>
              </a:ext>
            </a:extLst>
          </p:cNvPr>
          <p:cNvPicPr>
            <a:picLocks noChangeAspect="1"/>
          </p:cNvPicPr>
          <p:nvPr/>
        </p:nvPicPr>
        <p:blipFill>
          <a:blip r:embed="rId3"/>
          <a:stretch>
            <a:fillRect/>
          </a:stretch>
        </p:blipFill>
        <p:spPr>
          <a:xfrm>
            <a:off x="9988731" y="164426"/>
            <a:ext cx="1304065" cy="1237296"/>
          </a:xfrm>
          <a:prstGeom prst="rect">
            <a:avLst/>
          </a:prstGeom>
          <a:noFill/>
          <a:ln cap="flat">
            <a:noFill/>
          </a:ln>
        </p:spPr>
      </p:pic>
      <p:sp>
        <p:nvSpPr>
          <p:cNvPr id="28" name="Title 7">
            <a:extLst>
              <a:ext uri="{FF2B5EF4-FFF2-40B4-BE49-F238E27FC236}">
                <a16:creationId xmlns:a16="http://schemas.microsoft.com/office/drawing/2014/main" id="{25C2B878-BB6F-5CBE-A5C1-0C390E85874C}"/>
              </a:ext>
            </a:extLst>
          </p:cNvPr>
          <p:cNvSpPr txBox="1">
            <a:spLocks/>
          </p:cNvSpPr>
          <p:nvPr/>
        </p:nvSpPr>
        <p:spPr>
          <a:xfrm>
            <a:off x="899204" y="399971"/>
            <a:ext cx="10958702" cy="561816"/>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5400" b="1" kern="1200" spc="-20">
                <a:solidFill>
                  <a:schemeClr val="bg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1" i="0" u="none" strike="noStrike" kern="1200" cap="none" spc="-20" normalizeH="0" baseline="0" noProof="0" dirty="0">
                <a:ln>
                  <a:noFill/>
                </a:ln>
                <a:solidFill>
                  <a:srgbClr val="293378"/>
                </a:solidFill>
                <a:effectLst/>
                <a:uLnTx/>
                <a:uFillTx/>
                <a:latin typeface="Marianne"/>
                <a:ea typeface="+mj-ea"/>
                <a:cs typeface="+mj-cs"/>
              </a:rPr>
              <a:t>Mobilisation de l’offre de service</a:t>
            </a:r>
          </a:p>
        </p:txBody>
      </p:sp>
      <p:sp>
        <p:nvSpPr>
          <p:cNvPr id="29" name="Text Placeholder 20">
            <a:extLst>
              <a:ext uri="{FF2B5EF4-FFF2-40B4-BE49-F238E27FC236}">
                <a16:creationId xmlns:a16="http://schemas.microsoft.com/office/drawing/2014/main" id="{46A79220-B1C6-38E2-297A-75370E7BB621}"/>
              </a:ext>
            </a:extLst>
          </p:cNvPr>
          <p:cNvSpPr txBox="1">
            <a:spLocks/>
          </p:cNvSpPr>
          <p:nvPr/>
        </p:nvSpPr>
        <p:spPr>
          <a:xfrm>
            <a:off x="334094" y="451687"/>
            <a:ext cx="332200" cy="324223"/>
          </a:xfrm>
          <a:custGeom>
            <a:avLst/>
            <a:gdLst>
              <a:gd name="connsiteX0" fmla="*/ 364332 w 728664"/>
              <a:gd name="connsiteY0" fmla="*/ 0 h 728664"/>
              <a:gd name="connsiteX1" fmla="*/ 728664 w 728664"/>
              <a:gd name="connsiteY1" fmla="*/ 364332 h 728664"/>
              <a:gd name="connsiteX2" fmla="*/ 364332 w 728664"/>
              <a:gd name="connsiteY2" fmla="*/ 728664 h 728664"/>
              <a:gd name="connsiteX3" fmla="*/ 0 w 728664"/>
              <a:gd name="connsiteY3" fmla="*/ 364332 h 728664"/>
              <a:gd name="connsiteX4" fmla="*/ 364332 w 728664"/>
              <a:gd name="connsiteY4" fmla="*/ 0 h 72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4" h="728664">
                <a:moveTo>
                  <a:pt x="364332" y="0"/>
                </a:moveTo>
                <a:cubicBezTo>
                  <a:pt x="565547" y="0"/>
                  <a:pt x="728664" y="163117"/>
                  <a:pt x="728664" y="364332"/>
                </a:cubicBezTo>
                <a:cubicBezTo>
                  <a:pt x="728664" y="565547"/>
                  <a:pt x="565547" y="728664"/>
                  <a:pt x="364332" y="728664"/>
                </a:cubicBezTo>
                <a:cubicBezTo>
                  <a:pt x="163117" y="728664"/>
                  <a:pt x="0" y="565547"/>
                  <a:pt x="0" y="364332"/>
                </a:cubicBezTo>
                <a:cubicBezTo>
                  <a:pt x="0" y="163117"/>
                  <a:pt x="163117" y="0"/>
                  <a:pt x="364332" y="0"/>
                </a:cubicBezTo>
                <a:close/>
              </a:path>
            </a:pathLst>
          </a:custGeom>
          <a:solidFill>
            <a:srgbClr val="D92424"/>
          </a:solidFill>
        </p:spPr>
        <p:txBody>
          <a:bodyPr vert="horz" lIns="0" tIns="0" rIns="0" bIns="0" rtlCol="0">
            <a:noAutofit/>
          </a:bodyPr>
          <a:lstStyle>
            <a:lvl1pPr marL="0" indent="0" algn="l" defTabSz="914400" rtl="0" eaLnBrk="1" latinLnBrk="0" hangingPunct="1">
              <a:lnSpc>
                <a:spcPct val="100000"/>
              </a:lnSpc>
              <a:spcBef>
                <a:spcPts val="0"/>
              </a:spcBef>
              <a:buFont typeface="Marianne" panose="02000000000000000000" pitchFamily="2" charset="0"/>
              <a:buNone/>
              <a:defRPr sz="2800" kern="1200" spc="-20">
                <a:solidFill>
                  <a:schemeClr val="tx2"/>
                </a:solidFill>
                <a:latin typeface="+mn-lt"/>
                <a:ea typeface="+mn-ea"/>
                <a:cs typeface="+mn-cs"/>
              </a:defRPr>
            </a:lvl1pPr>
            <a:lvl2pPr marL="0" indent="0" algn="l" defTabSz="914400" rtl="0" eaLnBrk="1" latinLnBrk="0" hangingPunct="1">
              <a:lnSpc>
                <a:spcPct val="100000"/>
              </a:lnSpc>
              <a:spcBef>
                <a:spcPts val="0"/>
              </a:spcBef>
              <a:buFont typeface="Marianne" panose="02000000000000000000" pitchFamily="2" charset="0"/>
              <a:buNone/>
              <a:defRPr sz="2400" b="0" kern="1200" spc="-20">
                <a:solidFill>
                  <a:schemeClr val="accent1"/>
                </a:solidFill>
                <a:latin typeface="+mn-lt"/>
                <a:ea typeface="+mn-ea"/>
                <a:cs typeface="+mn-cs"/>
              </a:defRPr>
            </a:lvl2pPr>
            <a:lvl3pPr marL="0" indent="0" algn="l" defTabSz="914400" rtl="0" eaLnBrk="1" latinLnBrk="0" hangingPunct="1">
              <a:lnSpc>
                <a:spcPct val="100000"/>
              </a:lnSpc>
              <a:spcBef>
                <a:spcPts val="0"/>
              </a:spcBef>
              <a:buFont typeface="Marianne" panose="02000000000000000000" pitchFamily="2" charset="0"/>
              <a:buNone/>
              <a:defRPr sz="2000" kern="1200" spc="-20">
                <a:solidFill>
                  <a:schemeClr val="tx2"/>
                </a:solidFill>
                <a:latin typeface="+mn-lt"/>
                <a:ea typeface="+mn-ea"/>
                <a:cs typeface="+mn-cs"/>
              </a:defRPr>
            </a:lvl3pPr>
            <a:lvl4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4pPr>
            <a:lvl5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5pPr>
            <a:lvl6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6pPr>
            <a:lvl7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7pPr>
            <a:lvl8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8pPr>
            <a:lvl9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Marianne" panose="02000000000000000000" pitchFamily="2" charset="0"/>
              <a:buNone/>
              <a:tabLst/>
              <a:defRPr/>
            </a:pPr>
            <a:r>
              <a:rPr kumimoji="0" lang="fr-FR" sz="2800" b="0" i="0" u="none" strike="noStrike" kern="1200" cap="none" spc="-20" normalizeH="0" baseline="0" noProof="0">
                <a:ln>
                  <a:noFill/>
                </a:ln>
                <a:solidFill>
                  <a:srgbClr val="0D1440"/>
                </a:solidFill>
                <a:effectLst/>
                <a:uLnTx/>
                <a:uFillTx/>
                <a:latin typeface="Marianne Light"/>
                <a:ea typeface="+mn-ea"/>
                <a:cs typeface="+mn-cs"/>
              </a:rPr>
              <a:t> </a:t>
            </a:r>
            <a:endParaRPr kumimoji="0" lang="fr-FR" sz="2800" b="0" i="0" u="none" strike="noStrike" kern="1200" cap="none" spc="-20" normalizeH="0" baseline="0" noProof="0" dirty="0">
              <a:ln>
                <a:noFill/>
              </a:ln>
              <a:solidFill>
                <a:srgbClr val="0D1440"/>
              </a:solidFill>
              <a:effectLst/>
              <a:uLnTx/>
              <a:uFillTx/>
              <a:latin typeface="Marianne Light"/>
              <a:ea typeface="+mn-ea"/>
              <a:cs typeface="+mn-cs"/>
            </a:endParaRPr>
          </a:p>
        </p:txBody>
      </p:sp>
      <p:sp>
        <p:nvSpPr>
          <p:cNvPr id="5" name="ZoneTexte 4">
            <a:extLst>
              <a:ext uri="{FF2B5EF4-FFF2-40B4-BE49-F238E27FC236}">
                <a16:creationId xmlns:a16="http://schemas.microsoft.com/office/drawing/2014/main" id="{62B8B28E-AE90-4937-8616-272DADDC7FF1}"/>
              </a:ext>
            </a:extLst>
          </p:cNvPr>
          <p:cNvSpPr txBox="1"/>
          <p:nvPr/>
        </p:nvSpPr>
        <p:spPr>
          <a:xfrm>
            <a:off x="3527908" y="1325798"/>
            <a:ext cx="6096000" cy="95410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altLang="fr-FR" sz="1400" b="0" i="0" u="none" strike="noStrike" kern="0" cap="none" spc="0" normalizeH="0" baseline="0" noProof="0" dirty="0">
                <a:ln>
                  <a:noFill/>
                </a:ln>
                <a:solidFill>
                  <a:srgbClr val="18073A"/>
                </a:solidFill>
                <a:effectLst/>
                <a:uLnTx/>
                <a:uFillTx/>
                <a:latin typeface="Marianne" panose="02000000000000000000" pitchFamily="2" charset="0"/>
                <a:ea typeface="ＭＳ Ｐゴシック" charset="0"/>
                <a:cs typeface="Calibri"/>
              </a:rPr>
              <a:t>Rappel des critères d’orientation des publics entre France Travail et Cap emploi dans le cadre de la mise en place de l’offre de service intégrée du Lieu Unique d’Accompagnement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altLang="fr-FR" sz="1400" b="0" i="0" u="none" strike="noStrike" kern="0" cap="none" spc="0" normalizeH="0" baseline="0" noProof="0" dirty="0">
                <a:ln>
                  <a:noFill/>
                </a:ln>
                <a:solidFill>
                  <a:srgbClr val="18073A"/>
                </a:solidFill>
                <a:effectLst/>
                <a:uLnTx/>
                <a:uFillTx/>
                <a:latin typeface="Marianne" panose="02000000000000000000" pitchFamily="2" charset="0"/>
                <a:ea typeface="ＭＳ Ｐゴシック" charset="0"/>
                <a:cs typeface="Calibri"/>
              </a:rPr>
              <a:t>=&gt; Expertise Cap emploi = besoin compensation/rétablissement </a:t>
            </a:r>
          </a:p>
        </p:txBody>
      </p:sp>
      <p:sp>
        <p:nvSpPr>
          <p:cNvPr id="6" name="ZoneTexte 5">
            <a:extLst>
              <a:ext uri="{FF2B5EF4-FFF2-40B4-BE49-F238E27FC236}">
                <a16:creationId xmlns:a16="http://schemas.microsoft.com/office/drawing/2014/main" id="{C90C04ED-C6C6-E6F1-C3B2-DDAA4674FADA}"/>
              </a:ext>
            </a:extLst>
          </p:cNvPr>
          <p:cNvSpPr txBox="1"/>
          <p:nvPr/>
        </p:nvSpPr>
        <p:spPr>
          <a:xfrm>
            <a:off x="534381" y="3204713"/>
            <a:ext cx="10269842" cy="3061864"/>
          </a:xfrm>
          <a:prstGeom prst="rect">
            <a:avLst/>
          </a:prstGeom>
          <a:noFill/>
        </p:spPr>
        <p:txBody>
          <a:bodyPr wrap="square">
            <a:spAutoFit/>
          </a:body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prstClr val="black"/>
                </a:solidFill>
                <a:effectLst/>
                <a:uLnTx/>
                <a:uFillTx/>
                <a:latin typeface="Marianne" panose="02000000000000000000" pitchFamily="2" charset="0"/>
              </a:rPr>
              <a:t>En fonction des besoins d’accompagnement identifiés, un référent de parcours est désigné pour accompagner la personne.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prstClr val="black"/>
                </a:solidFill>
                <a:effectLst/>
                <a:uLnTx/>
                <a:uFillTx/>
                <a:latin typeface="Marianne" panose="02000000000000000000" pitchFamily="2" charset="0"/>
              </a:rPr>
              <a:t>Une proposition de rdv avec son conseiller référent de parcours </a:t>
            </a:r>
            <a:r>
              <a:rPr lang="fr-FR" sz="1400" dirty="0">
                <a:solidFill>
                  <a:prstClr val="black"/>
                </a:solidFill>
                <a:latin typeface="Marianne" panose="02000000000000000000" pitchFamily="2" charset="0"/>
              </a:rPr>
              <a:t>est réalisée</a:t>
            </a:r>
            <a:r>
              <a:rPr kumimoji="0" lang="fr-FR" sz="1400" b="0" i="0" u="none" strike="noStrike" kern="1200" cap="none" spc="0" normalizeH="0" baseline="0" noProof="0" dirty="0">
                <a:ln>
                  <a:noFill/>
                </a:ln>
                <a:solidFill>
                  <a:prstClr val="black"/>
                </a:solidFill>
                <a:effectLst/>
                <a:uLnTx/>
                <a:uFillTx/>
                <a:latin typeface="Marianne" panose="02000000000000000000" pitchFamily="2" charset="0"/>
              </a:rPr>
              <a:t> dans la foulée de l’inscription et au plus tard dans le mois qui suit.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prstClr val="black"/>
                </a:solidFill>
                <a:effectLst/>
                <a:uLnTx/>
                <a:uFillTx/>
                <a:latin typeface="Marianne" panose="02000000000000000000" pitchFamily="2" charset="0"/>
              </a:rPr>
              <a:t>Le référent de parcours agit avec le demandeur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prstClr val="black"/>
                </a:solidFill>
                <a:effectLst/>
                <a:uLnTx/>
                <a:uFillTx/>
                <a:latin typeface="Marianne" panose="02000000000000000000" pitchFamily="2" charset="0"/>
              </a:rPr>
              <a:t>Lors du 1</a:t>
            </a:r>
            <a:r>
              <a:rPr kumimoji="0" lang="fr-FR" sz="1400" b="0" i="0" u="none" strike="noStrike" kern="1200" cap="none" spc="0" normalizeH="0" baseline="30000" noProof="0" dirty="0">
                <a:ln>
                  <a:noFill/>
                </a:ln>
                <a:solidFill>
                  <a:prstClr val="black"/>
                </a:solidFill>
                <a:effectLst/>
                <a:uLnTx/>
                <a:uFillTx/>
                <a:latin typeface="Marianne" panose="02000000000000000000" pitchFamily="2" charset="0"/>
              </a:rPr>
              <a:t>er</a:t>
            </a:r>
            <a:r>
              <a:rPr kumimoji="0" lang="fr-FR" sz="1400" b="0" i="0" u="none" strike="noStrike" kern="1200" cap="none" spc="0" normalizeH="0" baseline="0" noProof="0" dirty="0">
                <a:ln>
                  <a:noFill/>
                </a:ln>
                <a:solidFill>
                  <a:prstClr val="black"/>
                </a:solidFill>
                <a:effectLst/>
                <a:uLnTx/>
                <a:uFillTx/>
                <a:latin typeface="Marianne" panose="02000000000000000000" pitchFamily="2" charset="0"/>
              </a:rPr>
              <a:t> rdv, la personne </a:t>
            </a:r>
            <a:r>
              <a:rPr lang="fr-FR" sz="1400" dirty="0">
                <a:solidFill>
                  <a:prstClr val="black"/>
                </a:solidFill>
                <a:latin typeface="Marianne" panose="02000000000000000000" pitchFamily="2" charset="0"/>
              </a:rPr>
              <a:t>et </a:t>
            </a:r>
            <a:r>
              <a:rPr kumimoji="0" lang="fr-FR" sz="1400" b="0" i="0" u="none" strike="noStrike" kern="1200" cap="none" spc="0" normalizeH="0" baseline="0" noProof="0" dirty="0">
                <a:ln>
                  <a:noFill/>
                </a:ln>
                <a:solidFill>
                  <a:prstClr val="black"/>
                </a:solidFill>
                <a:effectLst/>
                <a:uLnTx/>
                <a:uFillTx/>
                <a:latin typeface="Marianne" panose="02000000000000000000" pitchFamily="2" charset="0"/>
              </a:rPr>
              <a:t>son conseiller identifient les besoins particuliers d’accompagnement et d’action pour favoriser l’accès à l’emploi de la personne</a:t>
            </a:r>
            <a:r>
              <a:rPr lang="fr-FR" sz="1400" dirty="0">
                <a:solidFill>
                  <a:prstClr val="black"/>
                </a:solidFill>
                <a:latin typeface="Marianne" panose="02000000000000000000" pitchFamily="2" charset="0"/>
              </a:rPr>
              <a:t> : c</a:t>
            </a:r>
            <a:r>
              <a:rPr kumimoji="0" lang="fr-FR" sz="1400" b="1" i="0" u="none" strike="noStrike" kern="1200" cap="none" spc="0" normalizeH="0" baseline="0" noProof="0" dirty="0">
                <a:ln>
                  <a:noFill/>
                </a:ln>
                <a:solidFill>
                  <a:prstClr val="black"/>
                </a:solidFill>
                <a:effectLst/>
                <a:uLnTx/>
                <a:uFillTx/>
                <a:latin typeface="Marianne" panose="02000000000000000000" pitchFamily="2" charset="0"/>
              </a:rPr>
              <a:t>’est le diagnostic</a:t>
            </a:r>
            <a:r>
              <a:rPr lang="fr-FR" sz="1400" dirty="0">
                <a:solidFill>
                  <a:prstClr val="black"/>
                </a:solidFill>
                <a:latin typeface="Marianne" panose="02000000000000000000" pitchFamily="2" charset="0"/>
              </a:rPr>
              <a:t> et i</a:t>
            </a:r>
            <a:r>
              <a:rPr kumimoji="0" lang="fr-FR" sz="1400" b="0" i="0" u="none" strike="noStrike" kern="1200" cap="none" spc="0" normalizeH="0" baseline="0" noProof="0" dirty="0">
                <a:ln>
                  <a:noFill/>
                </a:ln>
                <a:solidFill>
                  <a:prstClr val="black"/>
                </a:solidFill>
                <a:effectLst/>
                <a:uLnTx/>
                <a:uFillTx/>
                <a:latin typeface="Marianne" panose="02000000000000000000" pitchFamily="2" charset="0"/>
              </a:rPr>
              <a:t>l est commun aux 3 opérateurs du Réseau P</a:t>
            </a:r>
            <a:r>
              <a:rPr lang="fr-FR" sz="1400" dirty="0" err="1">
                <a:solidFill>
                  <a:prstClr val="black"/>
                </a:solidFill>
                <a:latin typeface="Marianne" panose="02000000000000000000" pitchFamily="2" charset="0"/>
              </a:rPr>
              <a:t>our</a:t>
            </a:r>
            <a:r>
              <a:rPr lang="fr-FR" sz="1400" dirty="0">
                <a:solidFill>
                  <a:prstClr val="black"/>
                </a:solidFill>
                <a:latin typeface="Marianne" panose="02000000000000000000" pitchFamily="2" charset="0"/>
              </a:rPr>
              <a:t> l’</a:t>
            </a:r>
            <a:r>
              <a:rPr kumimoji="0" lang="fr-FR" sz="1400" b="0" i="0" u="none" strike="noStrike" kern="1200" cap="none" spc="0" normalizeH="0" baseline="0" noProof="0" dirty="0">
                <a:ln>
                  <a:noFill/>
                </a:ln>
                <a:solidFill>
                  <a:prstClr val="black"/>
                </a:solidFill>
                <a:effectLst/>
                <a:uLnTx/>
                <a:uFillTx/>
                <a:latin typeface="Marianne" panose="02000000000000000000" pitchFamily="2" charset="0"/>
              </a:rPr>
              <a:t>Emploi </a:t>
            </a:r>
            <a:r>
              <a:rPr lang="fr-FR" sz="1400" dirty="0">
                <a:solidFill>
                  <a:prstClr val="black"/>
                </a:solidFill>
                <a:latin typeface="Marianne" panose="02000000000000000000" pitchFamily="2" charset="0"/>
              </a:rPr>
              <a:t>ainsi qu’au </a:t>
            </a:r>
            <a:r>
              <a:rPr kumimoji="0" lang="fr-FR" sz="1400" b="0" i="0" u="none" strike="noStrike" kern="1200" cap="none" spc="0" normalizeH="0" baseline="0" noProof="0" dirty="0">
                <a:ln>
                  <a:noFill/>
                </a:ln>
                <a:solidFill>
                  <a:prstClr val="black"/>
                </a:solidFill>
                <a:effectLst/>
                <a:uLnTx/>
                <a:uFillTx/>
                <a:latin typeface="Marianne" panose="02000000000000000000" pitchFamily="2" charset="0"/>
              </a:rPr>
              <a:t>Conseil Départemental</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prstClr val="black"/>
                </a:solidFill>
                <a:effectLst/>
                <a:uLnTx/>
                <a:uFillTx/>
                <a:latin typeface="Marianne" panose="02000000000000000000" pitchFamily="2" charset="0"/>
              </a:rPr>
              <a:t>Les 1eres pistes d’action sont donc </a:t>
            </a:r>
            <a:r>
              <a:rPr kumimoji="0" lang="fr-FR" sz="1400" b="0" i="0" u="none" strike="noStrike" kern="1200" cap="none" spc="0" normalizeH="0" baseline="0" noProof="0" dirty="0" err="1">
                <a:ln>
                  <a:noFill/>
                </a:ln>
                <a:solidFill>
                  <a:prstClr val="black"/>
                </a:solidFill>
                <a:effectLst/>
                <a:uLnTx/>
                <a:uFillTx/>
                <a:latin typeface="Marianne" panose="02000000000000000000" pitchFamily="2" charset="0"/>
              </a:rPr>
              <a:t>co</a:t>
            </a:r>
            <a:r>
              <a:rPr kumimoji="0" lang="fr-FR" sz="1400" b="0" i="0" u="none" strike="noStrike" kern="1200" cap="none" spc="0" normalizeH="0" baseline="0" noProof="0" dirty="0">
                <a:ln>
                  <a:noFill/>
                </a:ln>
                <a:solidFill>
                  <a:prstClr val="black"/>
                </a:solidFill>
                <a:effectLst/>
                <a:uLnTx/>
                <a:uFillTx/>
                <a:latin typeface="Marianne" panose="02000000000000000000" pitchFamily="2" charset="0"/>
              </a:rPr>
              <a:t>-décidées et inscrites dans un contrat réciproque : le </a:t>
            </a:r>
            <a:r>
              <a:rPr kumimoji="0" lang="fr-FR" sz="1400" b="1" i="0" u="none" strike="noStrike" kern="1200" cap="none" spc="0" normalizeH="0" baseline="0" noProof="0" dirty="0">
                <a:ln>
                  <a:noFill/>
                </a:ln>
                <a:solidFill>
                  <a:prstClr val="black"/>
                </a:solidFill>
                <a:effectLst/>
                <a:uLnTx/>
                <a:uFillTx/>
                <a:latin typeface="Marianne" panose="02000000000000000000" pitchFamily="2" charset="0"/>
              </a:rPr>
              <a:t>contrat d’engagement. </a:t>
            </a:r>
            <a:r>
              <a:rPr kumimoji="0" lang="fr-FR" sz="1400" b="0" i="0" u="none" strike="noStrike" kern="1200" cap="none" spc="0" normalizeH="0" baseline="0" noProof="0" dirty="0">
                <a:ln>
                  <a:noFill/>
                </a:ln>
                <a:solidFill>
                  <a:prstClr val="black"/>
                </a:solidFill>
                <a:effectLst/>
                <a:uLnTx/>
                <a:uFillTx/>
                <a:latin typeface="Marianne" panose="02000000000000000000" pitchFamily="2" charset="0"/>
              </a:rPr>
              <a:t>Les deux parties peuvent donc suivre, adapter les engagements réciproques posés.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prstClr val="black"/>
                </a:solidFill>
                <a:effectLst/>
                <a:uLnTx/>
                <a:uFillTx/>
                <a:latin typeface="Marianne" panose="02000000000000000000" pitchFamily="2" charset="0"/>
              </a:rPr>
              <a:t>Un demandeur d’emploi est réputé pouvoir consacrer </a:t>
            </a:r>
            <a:r>
              <a:rPr kumimoji="0" lang="fr-FR" sz="1400" b="1" i="0" u="none" strike="noStrike" kern="1200" cap="none" spc="0" normalizeH="0" baseline="0" noProof="0" dirty="0">
                <a:ln>
                  <a:noFill/>
                </a:ln>
                <a:solidFill>
                  <a:prstClr val="black"/>
                </a:solidFill>
                <a:effectLst/>
                <a:uLnTx/>
                <a:uFillTx/>
                <a:latin typeface="Marianne" panose="02000000000000000000" pitchFamily="2" charset="0"/>
              </a:rPr>
              <a:t>15h hebdomadaire </a:t>
            </a:r>
            <a:r>
              <a:rPr kumimoji="0" lang="fr-FR" sz="1400" b="0" i="0" u="none" strike="noStrike" kern="1200" cap="none" spc="0" normalizeH="0" baseline="0" noProof="0" dirty="0">
                <a:ln>
                  <a:noFill/>
                </a:ln>
                <a:solidFill>
                  <a:prstClr val="black"/>
                </a:solidFill>
                <a:effectLst/>
                <a:uLnTx/>
                <a:uFillTx/>
                <a:latin typeface="Marianne" panose="02000000000000000000" pitchFamily="2" charset="0"/>
              </a:rPr>
              <a:t>à sa recherche d’emploi.</a:t>
            </a:r>
          </a:p>
          <a:p>
            <a:pPr marR="0" lvl="1" algn="l" defTabSz="914400" rtl="0" eaLnBrk="1" fontAlgn="auto" latinLnBrk="0" hangingPunct="1">
              <a:lnSpc>
                <a:spcPct val="90000"/>
              </a:lnSpc>
              <a:spcBef>
                <a:spcPts val="500"/>
              </a:spcBef>
              <a:spcAft>
                <a:spcPts val="0"/>
              </a:spcAft>
              <a:buClrTx/>
              <a:buSzTx/>
              <a:tabLst/>
              <a:defRPr/>
            </a:pPr>
            <a:r>
              <a:rPr lang="fr-FR" sz="1400" dirty="0">
                <a:solidFill>
                  <a:prstClr val="black"/>
                </a:solidFill>
                <a:latin typeface="Marianne" panose="02000000000000000000" pitchFamily="2" charset="0"/>
              </a:rPr>
              <a:t>=&gt; </a:t>
            </a:r>
            <a:r>
              <a:rPr kumimoji="0" lang="fr-FR" sz="1400" b="0" i="0" u="none" strike="noStrike" kern="1200" cap="none" spc="0" normalizeH="0" baseline="0" noProof="0" dirty="0">
                <a:ln>
                  <a:noFill/>
                </a:ln>
                <a:solidFill>
                  <a:prstClr val="black"/>
                </a:solidFill>
                <a:effectLst/>
                <a:uLnTx/>
                <a:uFillTx/>
                <a:latin typeface="Marianne" panose="02000000000000000000" pitchFamily="2" charset="0"/>
              </a:rPr>
              <a:t>Les situations particulières et notamment celles de handicap permettent au conseiller et à la personne de définir conjointement l’engagement possible et réaliste pour la personne</a:t>
            </a:r>
          </a:p>
        </p:txBody>
      </p:sp>
    </p:spTree>
    <p:extLst>
      <p:ext uri="{BB962C8B-B14F-4D97-AF65-F5344CB8AC3E}">
        <p14:creationId xmlns:p14="http://schemas.microsoft.com/office/powerpoint/2010/main" val="1698322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1ADB6-AC69-4DDF-13C0-5F4D4B722912}"/>
            </a:ext>
          </a:extLst>
        </p:cNvPr>
        <p:cNvGrpSpPr/>
        <p:nvPr/>
      </p:nvGrpSpPr>
      <p:grpSpPr>
        <a:xfrm>
          <a:off x="0" y="0"/>
          <a:ext cx="0" cy="0"/>
          <a:chOff x="0" y="0"/>
          <a:chExt cx="0" cy="0"/>
        </a:xfrm>
      </p:grpSpPr>
      <p:sp>
        <p:nvSpPr>
          <p:cNvPr id="81" name="Rectangle 93">
            <a:extLst>
              <a:ext uri="{FF2B5EF4-FFF2-40B4-BE49-F238E27FC236}">
                <a16:creationId xmlns:a16="http://schemas.microsoft.com/office/drawing/2014/main" id="{F6CE93CE-B869-BA61-3A57-84AFD5A0E3E2}"/>
              </a:ext>
            </a:extLst>
          </p:cNvPr>
          <p:cNvSpPr>
            <a:spLocks noChangeArrowheads="1"/>
          </p:cNvSpPr>
          <p:nvPr/>
        </p:nvSpPr>
        <p:spPr bwMode="auto">
          <a:xfrm>
            <a:off x="203202" y="261781"/>
            <a:ext cx="246286"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srgbClr val="000000"/>
              </a:solidFill>
              <a:effectLst/>
              <a:uLnTx/>
              <a:uFillTx/>
              <a:latin typeface="Arial"/>
              <a:ea typeface="+mn-ea"/>
              <a:cs typeface="+mn-cs"/>
            </a:endParaRPr>
          </a:p>
        </p:txBody>
      </p:sp>
      <p:sp>
        <p:nvSpPr>
          <p:cNvPr id="82" name="Rectangle 96">
            <a:extLst>
              <a:ext uri="{FF2B5EF4-FFF2-40B4-BE49-F238E27FC236}">
                <a16:creationId xmlns:a16="http://schemas.microsoft.com/office/drawing/2014/main" id="{39F0AB5D-1622-A31A-6C05-E0DE737434B7}"/>
              </a:ext>
            </a:extLst>
          </p:cNvPr>
          <p:cNvSpPr>
            <a:spLocks noChangeArrowheads="1"/>
          </p:cNvSpPr>
          <p:nvPr/>
        </p:nvSpPr>
        <p:spPr bwMode="auto">
          <a:xfrm>
            <a:off x="203200" y="299811"/>
            <a:ext cx="331181" cy="1025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fr-FR" altLang="fr-FR" sz="1067"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1219140" rtl="0" eaLnBrk="0" fontAlgn="base" latinLnBrk="0" hangingPunct="0">
              <a:lnSpc>
                <a:spcPct val="100000"/>
              </a:lnSpc>
              <a:spcBef>
                <a:spcPct val="0"/>
              </a:spcBef>
              <a:spcAft>
                <a:spcPct val="0"/>
              </a:spcAft>
              <a:buClrTx/>
              <a:buSzTx/>
              <a:buFontTx/>
              <a:buNone/>
              <a:tabLst/>
              <a:defRPr/>
            </a:pPr>
            <a:r>
              <a:rPr kumimoji="0" lang="fr-FR" altLang="fr-FR"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p>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fr-FR" altLang="fr-FR"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 name="Rectangle 9">
            <a:extLst>
              <a:ext uri="{FF2B5EF4-FFF2-40B4-BE49-F238E27FC236}">
                <a16:creationId xmlns:a16="http://schemas.microsoft.com/office/drawing/2014/main" id="{C9514768-B837-0EEE-8DAC-EBA1AC1FE908}"/>
              </a:ext>
            </a:extLst>
          </p:cNvPr>
          <p:cNvSpPr>
            <a:spLocks noChangeArrowheads="1"/>
          </p:cNvSpPr>
          <p:nvPr/>
        </p:nvSpPr>
        <p:spPr bwMode="auto">
          <a:xfrm>
            <a:off x="534381" y="1032772"/>
            <a:ext cx="2395086" cy="1025987"/>
          </a:xfrm>
          <a:prstGeom prst="rect">
            <a:avLst/>
          </a:prstGeom>
          <a:solidFill>
            <a:srgbClr val="FEE2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r>
              <a:rPr kumimoji="0" lang="fr-FR" altLang="fr-FR" sz="1800" b="1" i="0" u="none" strike="noStrike" kern="1200" cap="none" spc="0" normalizeH="0" baseline="0" noProof="0" dirty="0">
                <a:ln>
                  <a:noFill/>
                </a:ln>
                <a:solidFill>
                  <a:srgbClr val="000000"/>
                </a:solidFill>
                <a:effectLst/>
                <a:uLnTx/>
                <a:uFillTx/>
                <a:latin typeface="Marianne" panose="02000000000000000000" pitchFamily="2" charset="0"/>
                <a:ea typeface="+mn-ea"/>
                <a:cs typeface="Times New Roman" panose="02020603050405020304" pitchFamily="18" charset="0"/>
              </a:rPr>
              <a:t>L’accompagnement</a:t>
            </a:r>
          </a:p>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fr-FR" altLang="fr-FR" sz="1800" b="1" i="0" u="none" strike="noStrike" kern="1200" cap="none" spc="0" normalizeH="0" baseline="0" noProof="0" dirty="0">
              <a:ln>
                <a:noFill/>
              </a:ln>
              <a:solidFill>
                <a:srgbClr val="000000"/>
              </a:solidFill>
              <a:effectLst/>
              <a:uLnTx/>
              <a:uFillTx/>
              <a:latin typeface="Marianne" panose="02000000000000000000" pitchFamily="2" charset="0"/>
              <a:ea typeface="+mn-ea"/>
              <a:cs typeface="Times New Roman" panose="02020603050405020304" pitchFamily="18" charset="0"/>
            </a:endParaRPr>
          </a:p>
        </p:txBody>
      </p:sp>
      <p:pic>
        <p:nvPicPr>
          <p:cNvPr id="20" name="Image 10" descr="Une image contenant texte&#10;&#10;Description générée automatiquement">
            <a:extLst>
              <a:ext uri="{FF2B5EF4-FFF2-40B4-BE49-F238E27FC236}">
                <a16:creationId xmlns:a16="http://schemas.microsoft.com/office/drawing/2014/main" id="{83C01223-1AAB-88D6-90DD-076A2577AC45}"/>
              </a:ext>
            </a:extLst>
          </p:cNvPr>
          <p:cNvPicPr>
            <a:picLocks noChangeAspect="1"/>
          </p:cNvPicPr>
          <p:nvPr/>
        </p:nvPicPr>
        <p:blipFill>
          <a:blip r:embed="rId3"/>
          <a:stretch>
            <a:fillRect/>
          </a:stretch>
        </p:blipFill>
        <p:spPr>
          <a:xfrm>
            <a:off x="9988731" y="164426"/>
            <a:ext cx="1304065" cy="1237296"/>
          </a:xfrm>
          <a:prstGeom prst="rect">
            <a:avLst/>
          </a:prstGeom>
          <a:noFill/>
          <a:ln cap="flat">
            <a:noFill/>
          </a:ln>
        </p:spPr>
      </p:pic>
      <p:sp>
        <p:nvSpPr>
          <p:cNvPr id="28" name="Title 7">
            <a:extLst>
              <a:ext uri="{FF2B5EF4-FFF2-40B4-BE49-F238E27FC236}">
                <a16:creationId xmlns:a16="http://schemas.microsoft.com/office/drawing/2014/main" id="{01A7F9DE-2E7E-C580-E1A3-D28F457B2A48}"/>
              </a:ext>
            </a:extLst>
          </p:cNvPr>
          <p:cNvSpPr txBox="1">
            <a:spLocks/>
          </p:cNvSpPr>
          <p:nvPr/>
        </p:nvSpPr>
        <p:spPr>
          <a:xfrm>
            <a:off x="899204" y="399971"/>
            <a:ext cx="10958702" cy="561816"/>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5400" b="1" kern="1200" spc="-20">
                <a:solidFill>
                  <a:schemeClr val="bg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1" i="0" u="none" strike="noStrike" kern="1200" cap="none" spc="-20" normalizeH="0" baseline="0" noProof="0" dirty="0">
                <a:ln>
                  <a:noFill/>
                </a:ln>
                <a:solidFill>
                  <a:srgbClr val="293378"/>
                </a:solidFill>
                <a:effectLst/>
                <a:uLnTx/>
                <a:uFillTx/>
                <a:latin typeface="Marianne"/>
                <a:ea typeface="+mj-ea"/>
                <a:cs typeface="+mj-cs"/>
              </a:rPr>
              <a:t>Mobilisation de l’offre de service</a:t>
            </a:r>
          </a:p>
        </p:txBody>
      </p:sp>
      <p:sp>
        <p:nvSpPr>
          <p:cNvPr id="29" name="Text Placeholder 20">
            <a:extLst>
              <a:ext uri="{FF2B5EF4-FFF2-40B4-BE49-F238E27FC236}">
                <a16:creationId xmlns:a16="http://schemas.microsoft.com/office/drawing/2014/main" id="{FCA3733E-7531-44B2-8E48-B36D84C7E580}"/>
              </a:ext>
            </a:extLst>
          </p:cNvPr>
          <p:cNvSpPr txBox="1">
            <a:spLocks/>
          </p:cNvSpPr>
          <p:nvPr/>
        </p:nvSpPr>
        <p:spPr>
          <a:xfrm>
            <a:off x="334094" y="451687"/>
            <a:ext cx="332200" cy="324223"/>
          </a:xfrm>
          <a:custGeom>
            <a:avLst/>
            <a:gdLst>
              <a:gd name="connsiteX0" fmla="*/ 364332 w 728664"/>
              <a:gd name="connsiteY0" fmla="*/ 0 h 728664"/>
              <a:gd name="connsiteX1" fmla="*/ 728664 w 728664"/>
              <a:gd name="connsiteY1" fmla="*/ 364332 h 728664"/>
              <a:gd name="connsiteX2" fmla="*/ 364332 w 728664"/>
              <a:gd name="connsiteY2" fmla="*/ 728664 h 728664"/>
              <a:gd name="connsiteX3" fmla="*/ 0 w 728664"/>
              <a:gd name="connsiteY3" fmla="*/ 364332 h 728664"/>
              <a:gd name="connsiteX4" fmla="*/ 364332 w 728664"/>
              <a:gd name="connsiteY4" fmla="*/ 0 h 72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4" h="728664">
                <a:moveTo>
                  <a:pt x="364332" y="0"/>
                </a:moveTo>
                <a:cubicBezTo>
                  <a:pt x="565547" y="0"/>
                  <a:pt x="728664" y="163117"/>
                  <a:pt x="728664" y="364332"/>
                </a:cubicBezTo>
                <a:cubicBezTo>
                  <a:pt x="728664" y="565547"/>
                  <a:pt x="565547" y="728664"/>
                  <a:pt x="364332" y="728664"/>
                </a:cubicBezTo>
                <a:cubicBezTo>
                  <a:pt x="163117" y="728664"/>
                  <a:pt x="0" y="565547"/>
                  <a:pt x="0" y="364332"/>
                </a:cubicBezTo>
                <a:cubicBezTo>
                  <a:pt x="0" y="163117"/>
                  <a:pt x="163117" y="0"/>
                  <a:pt x="364332" y="0"/>
                </a:cubicBezTo>
                <a:close/>
              </a:path>
            </a:pathLst>
          </a:custGeom>
          <a:solidFill>
            <a:srgbClr val="D92424"/>
          </a:solidFill>
        </p:spPr>
        <p:txBody>
          <a:bodyPr vert="horz" lIns="0" tIns="0" rIns="0" bIns="0" rtlCol="0">
            <a:noAutofit/>
          </a:bodyPr>
          <a:lstStyle>
            <a:lvl1pPr marL="0" indent="0" algn="l" defTabSz="914400" rtl="0" eaLnBrk="1" latinLnBrk="0" hangingPunct="1">
              <a:lnSpc>
                <a:spcPct val="100000"/>
              </a:lnSpc>
              <a:spcBef>
                <a:spcPts val="0"/>
              </a:spcBef>
              <a:buFont typeface="Marianne" panose="02000000000000000000" pitchFamily="2" charset="0"/>
              <a:buNone/>
              <a:defRPr sz="2800" kern="1200" spc="-20">
                <a:solidFill>
                  <a:schemeClr val="tx2"/>
                </a:solidFill>
                <a:latin typeface="+mn-lt"/>
                <a:ea typeface="+mn-ea"/>
                <a:cs typeface="+mn-cs"/>
              </a:defRPr>
            </a:lvl1pPr>
            <a:lvl2pPr marL="0" indent="0" algn="l" defTabSz="914400" rtl="0" eaLnBrk="1" latinLnBrk="0" hangingPunct="1">
              <a:lnSpc>
                <a:spcPct val="100000"/>
              </a:lnSpc>
              <a:spcBef>
                <a:spcPts val="0"/>
              </a:spcBef>
              <a:buFont typeface="Marianne" panose="02000000000000000000" pitchFamily="2" charset="0"/>
              <a:buNone/>
              <a:defRPr sz="2400" b="0" kern="1200" spc="-20">
                <a:solidFill>
                  <a:schemeClr val="accent1"/>
                </a:solidFill>
                <a:latin typeface="+mn-lt"/>
                <a:ea typeface="+mn-ea"/>
                <a:cs typeface="+mn-cs"/>
              </a:defRPr>
            </a:lvl2pPr>
            <a:lvl3pPr marL="0" indent="0" algn="l" defTabSz="914400" rtl="0" eaLnBrk="1" latinLnBrk="0" hangingPunct="1">
              <a:lnSpc>
                <a:spcPct val="100000"/>
              </a:lnSpc>
              <a:spcBef>
                <a:spcPts val="0"/>
              </a:spcBef>
              <a:buFont typeface="Marianne" panose="02000000000000000000" pitchFamily="2" charset="0"/>
              <a:buNone/>
              <a:defRPr sz="2000" kern="1200" spc="-20">
                <a:solidFill>
                  <a:schemeClr val="tx2"/>
                </a:solidFill>
                <a:latin typeface="+mn-lt"/>
                <a:ea typeface="+mn-ea"/>
                <a:cs typeface="+mn-cs"/>
              </a:defRPr>
            </a:lvl3pPr>
            <a:lvl4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4pPr>
            <a:lvl5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5pPr>
            <a:lvl6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6pPr>
            <a:lvl7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7pPr>
            <a:lvl8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8pPr>
            <a:lvl9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Marianne" panose="02000000000000000000" pitchFamily="2" charset="0"/>
              <a:buNone/>
              <a:tabLst/>
              <a:defRPr/>
            </a:pPr>
            <a:r>
              <a:rPr kumimoji="0" lang="fr-FR" sz="2800" b="0" i="0" u="none" strike="noStrike" kern="1200" cap="none" spc="-20" normalizeH="0" baseline="0" noProof="0">
                <a:ln>
                  <a:noFill/>
                </a:ln>
                <a:solidFill>
                  <a:srgbClr val="0D1440"/>
                </a:solidFill>
                <a:effectLst/>
                <a:uLnTx/>
                <a:uFillTx/>
                <a:latin typeface="Marianne Light"/>
                <a:ea typeface="+mn-ea"/>
                <a:cs typeface="+mn-cs"/>
              </a:rPr>
              <a:t> </a:t>
            </a:r>
            <a:endParaRPr kumimoji="0" lang="fr-FR" sz="2800" b="0" i="0" u="none" strike="noStrike" kern="1200" cap="none" spc="-20" normalizeH="0" baseline="0" noProof="0" dirty="0">
              <a:ln>
                <a:noFill/>
              </a:ln>
              <a:solidFill>
                <a:srgbClr val="0D1440"/>
              </a:solidFill>
              <a:effectLst/>
              <a:uLnTx/>
              <a:uFillTx/>
              <a:latin typeface="Marianne Light"/>
              <a:ea typeface="+mn-ea"/>
              <a:cs typeface="+mn-cs"/>
            </a:endParaRPr>
          </a:p>
        </p:txBody>
      </p:sp>
      <p:sp>
        <p:nvSpPr>
          <p:cNvPr id="3" name="ZoneTexte 2">
            <a:extLst>
              <a:ext uri="{FF2B5EF4-FFF2-40B4-BE49-F238E27FC236}">
                <a16:creationId xmlns:a16="http://schemas.microsoft.com/office/drawing/2014/main" id="{0AA23A79-6730-AD09-CD64-BEA6A2D98AFD}"/>
              </a:ext>
            </a:extLst>
          </p:cNvPr>
          <p:cNvSpPr txBox="1"/>
          <p:nvPr/>
        </p:nvSpPr>
        <p:spPr>
          <a:xfrm>
            <a:off x="449488" y="2234433"/>
            <a:ext cx="10908681" cy="2677656"/>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lang="fr-FR" altLang="fr-FR" sz="1400" kern="0" dirty="0">
                <a:solidFill>
                  <a:srgbClr val="18073A"/>
                </a:solidFill>
                <a:latin typeface="Marianne" panose="02000000000000000000" pitchFamily="2" charset="0"/>
                <a:ea typeface="ＭＳ Ｐゴシック" charset="0"/>
                <a:cs typeface="Calibri"/>
              </a:rPr>
              <a:t>L’accompagnement débute avec le contrat d’engagement qui définit un cadre, des objectifs et une trajectoire vers l’emploi.</a:t>
            </a:r>
          </a:p>
          <a:p>
            <a:pPr marR="0" lvl="0" algn="just" defTabSz="914400" rtl="0" eaLnBrk="1" fontAlgn="auto" latinLnBrk="0" hangingPunct="1">
              <a:lnSpc>
                <a:spcPct val="100000"/>
              </a:lnSpc>
              <a:spcBef>
                <a:spcPts val="0"/>
              </a:spcBef>
              <a:spcAft>
                <a:spcPts val="0"/>
              </a:spcAft>
              <a:buClrTx/>
              <a:buSzTx/>
              <a:tabLst/>
              <a:defRPr/>
            </a:pPr>
            <a:endParaRPr lang="fr-FR" altLang="fr-FR" sz="1400" kern="0" dirty="0">
              <a:solidFill>
                <a:srgbClr val="18073A"/>
              </a:solidFill>
              <a:latin typeface="Marianne" panose="02000000000000000000" pitchFamily="2" charset="0"/>
              <a:ea typeface="ＭＳ Ｐゴシック" charset="0"/>
              <a:cs typeface="Calibri"/>
            </a:endParaRPr>
          </a:p>
          <a:p>
            <a:pPr marR="0" lvl="0" algn="just" defTabSz="914400" rtl="0" eaLnBrk="1" fontAlgn="auto" latinLnBrk="0" hangingPunct="1">
              <a:lnSpc>
                <a:spcPct val="100000"/>
              </a:lnSpc>
              <a:spcBef>
                <a:spcPts val="0"/>
              </a:spcBef>
              <a:spcAft>
                <a:spcPts val="0"/>
              </a:spcAft>
              <a:buClrTx/>
              <a:buSzTx/>
              <a:tabLst/>
              <a:defRPr/>
            </a:pPr>
            <a:r>
              <a:rPr lang="fr-FR" altLang="fr-FR" sz="1400" kern="0" dirty="0">
                <a:solidFill>
                  <a:srgbClr val="18073A"/>
                </a:solidFill>
                <a:latin typeface="Marianne" panose="02000000000000000000" pitchFamily="2" charset="0"/>
                <a:ea typeface="ＭＳ Ｐゴシック" charset="0"/>
                <a:cs typeface="Calibri"/>
              </a:rPr>
              <a:t>Dans 80% des situations des demandeurs, le référent de parcours est un conseiller France Travail ; il mobilise une offre de service renforcée s’appuyant sur des connaissances des sujets handicap et emploi, l’offre de service de droit commun, complétée des outils et aides de l’Agefiph.</a:t>
            </a:r>
          </a:p>
          <a:p>
            <a:pPr marR="0" lvl="0" algn="just" defTabSz="914400" rtl="0" eaLnBrk="1" fontAlgn="auto" latinLnBrk="0" hangingPunct="1">
              <a:lnSpc>
                <a:spcPct val="100000"/>
              </a:lnSpc>
              <a:spcBef>
                <a:spcPts val="0"/>
              </a:spcBef>
              <a:spcAft>
                <a:spcPts val="0"/>
              </a:spcAft>
              <a:buClrTx/>
              <a:buSzTx/>
              <a:tabLst/>
              <a:defRPr/>
            </a:pPr>
            <a:endParaRPr lang="fr-FR" altLang="fr-FR" sz="1400" kern="0" dirty="0">
              <a:solidFill>
                <a:srgbClr val="18073A"/>
              </a:solidFill>
              <a:latin typeface="Marianne" panose="02000000000000000000" pitchFamily="2" charset="0"/>
              <a:ea typeface="ＭＳ Ｐゴシック" charset="0"/>
              <a:cs typeface="Calibri"/>
            </a:endParaRPr>
          </a:p>
          <a:p>
            <a:pPr marR="0" lvl="0" algn="just" defTabSz="914400" rtl="0" eaLnBrk="1" fontAlgn="auto" latinLnBrk="0" hangingPunct="1">
              <a:lnSpc>
                <a:spcPct val="100000"/>
              </a:lnSpc>
              <a:spcBef>
                <a:spcPts val="0"/>
              </a:spcBef>
              <a:spcAft>
                <a:spcPts val="0"/>
              </a:spcAft>
              <a:buClrTx/>
              <a:buSzTx/>
              <a:tabLst/>
              <a:defRPr/>
            </a:pPr>
            <a:r>
              <a:rPr lang="fr-FR" altLang="fr-FR" sz="1400" kern="0" dirty="0">
                <a:solidFill>
                  <a:srgbClr val="18073A"/>
                </a:solidFill>
                <a:latin typeface="Marianne" panose="02000000000000000000" pitchFamily="2" charset="0"/>
                <a:ea typeface="ＭＳ Ｐゴシック" charset="0"/>
                <a:cs typeface="Calibri"/>
              </a:rPr>
              <a:t>Dans 20% des situations, les demandeurs sont accompagnés par un conseiller Expert Cap emploi  parce</a:t>
            </a:r>
            <a:r>
              <a:rPr kumimoji="0" lang="fr-FR" altLang="fr-FR" sz="1400" b="0" i="0" strike="noStrike" kern="0" cap="none" spc="0" normalizeH="0" baseline="0" noProof="0" dirty="0">
                <a:ln>
                  <a:noFill/>
                </a:ln>
                <a:solidFill>
                  <a:srgbClr val="18073A"/>
                </a:solidFill>
                <a:effectLst/>
                <a:uLnTx/>
                <a:uFillTx/>
                <a:latin typeface="Marianne" panose="02000000000000000000" pitchFamily="2" charset="0"/>
                <a:ea typeface="ＭＳ Ｐゴシック" charset="0"/>
                <a:cs typeface="Calibri"/>
              </a:rPr>
              <a:t> que </a:t>
            </a:r>
            <a:r>
              <a:rPr kumimoji="0" lang="fr-FR" altLang="fr-FR" sz="1400" b="0" i="0" u="sng" strike="noStrike" kern="0" cap="none" spc="0" normalizeH="0" baseline="0" noProof="0" dirty="0">
                <a:ln>
                  <a:noFill/>
                </a:ln>
                <a:solidFill>
                  <a:srgbClr val="18073A"/>
                </a:solidFill>
                <a:effectLst/>
                <a:uLnTx/>
                <a:uFillTx/>
                <a:latin typeface="Marianne" panose="02000000000000000000" pitchFamily="2" charset="0"/>
                <a:ea typeface="ＭＳ Ｐゴシック" charset="0"/>
                <a:cs typeface="Calibri"/>
              </a:rPr>
              <a:t>le </a:t>
            </a:r>
            <a:r>
              <a:rPr kumimoji="0" lang="fr-FR" altLang="fr-FR" sz="1400" b="0" i="0" u="sng" strike="noStrike" kern="0" cap="none" spc="0" normalizeH="0" baseline="0" noProof="0" dirty="0" err="1">
                <a:ln>
                  <a:noFill/>
                </a:ln>
                <a:solidFill>
                  <a:srgbClr val="18073A"/>
                </a:solidFill>
                <a:effectLst/>
                <a:uLnTx/>
                <a:uFillTx/>
                <a:latin typeface="Marianne" panose="02000000000000000000" pitchFamily="2" charset="0"/>
                <a:ea typeface="ＭＳ Ｐゴシック" charset="0"/>
                <a:cs typeface="Calibri"/>
              </a:rPr>
              <a:t>handica</a:t>
            </a:r>
            <a:r>
              <a:rPr lang="fr-FR" altLang="fr-FR" sz="1400" u="sng" kern="0" dirty="0">
                <a:solidFill>
                  <a:srgbClr val="18073A"/>
                </a:solidFill>
                <a:latin typeface="Marianne" panose="02000000000000000000" pitchFamily="2" charset="0"/>
                <a:ea typeface="ＭＳ Ｐゴシック" charset="0"/>
                <a:cs typeface="Calibri"/>
              </a:rPr>
              <a:t>p nécessite un accompagnement spécialisé et renforcé.</a:t>
            </a:r>
            <a:endParaRPr lang="fr-FR" altLang="fr-FR" sz="1400" kern="0" dirty="0">
              <a:solidFill>
                <a:srgbClr val="18073A"/>
              </a:solidFill>
              <a:latin typeface="Marianne" panose="02000000000000000000" pitchFamily="2" charset="0"/>
              <a:ea typeface="ＭＳ Ｐゴシック" charset="0"/>
              <a:cs typeface="Calibri"/>
            </a:endParaRPr>
          </a:p>
          <a:p>
            <a:pPr marR="0" lvl="0" algn="just" defTabSz="914400" rtl="0" eaLnBrk="1" fontAlgn="auto" latinLnBrk="0" hangingPunct="1">
              <a:lnSpc>
                <a:spcPct val="100000"/>
              </a:lnSpc>
              <a:spcBef>
                <a:spcPts val="0"/>
              </a:spcBef>
              <a:spcAft>
                <a:spcPts val="0"/>
              </a:spcAft>
              <a:buClrTx/>
              <a:buSzTx/>
              <a:tabLst/>
              <a:defRPr/>
            </a:pPr>
            <a:endParaRPr kumimoji="0" lang="fr-FR" sz="1400" b="0" i="0" u="none" strike="noStrike" kern="0" cap="none" spc="0" normalizeH="0" baseline="0" noProof="0" dirty="0">
              <a:ln>
                <a:noFill/>
              </a:ln>
              <a:solidFill>
                <a:srgbClr val="18073A"/>
              </a:solidFill>
              <a:effectLst/>
              <a:uLnTx/>
              <a:uFillTx/>
              <a:latin typeface="Marianne" panose="02000000000000000000" pitchFamily="2" charset="0"/>
              <a:ea typeface="ＭＳ Ｐゴシック" charset="0"/>
              <a:cs typeface="Calibri"/>
            </a:endParaRPr>
          </a:p>
          <a:p>
            <a:pPr marR="0" lvl="0" algn="just" defTabSz="914400" rtl="0" eaLnBrk="1" fontAlgn="auto" latinLnBrk="0" hangingPunct="1">
              <a:lnSpc>
                <a:spcPct val="100000"/>
              </a:lnSpc>
              <a:spcBef>
                <a:spcPts val="0"/>
              </a:spcBef>
              <a:spcAft>
                <a:spcPts val="0"/>
              </a:spcAft>
              <a:buClrTx/>
              <a:buSzTx/>
              <a:tabLst/>
              <a:defRPr/>
            </a:pPr>
            <a:r>
              <a:rPr lang="fr-FR" sz="1400" kern="0" dirty="0">
                <a:solidFill>
                  <a:srgbClr val="18073A"/>
                </a:solidFill>
                <a:latin typeface="Marianne" panose="02000000000000000000" pitchFamily="2" charset="0"/>
                <a:ea typeface="ＭＳ Ｐゴシック" charset="0"/>
                <a:cs typeface="Calibri"/>
              </a:rPr>
              <a:t>Il accompagne les besoins de rétablissement identifiés ; il est en expertise pour repérer les besoins de compensation et les moyens mobilisables, incluant l’intégration en emploi.</a:t>
            </a:r>
          </a:p>
          <a:p>
            <a:pPr marR="0" lvl="0" algn="just" defTabSz="914400" rtl="0" eaLnBrk="1" fontAlgn="auto" latinLnBrk="0" hangingPunct="1">
              <a:lnSpc>
                <a:spcPct val="100000"/>
              </a:lnSpc>
              <a:spcBef>
                <a:spcPts val="0"/>
              </a:spcBef>
              <a:spcAft>
                <a:spcPts val="0"/>
              </a:spcAft>
              <a:buClrTx/>
              <a:buSzTx/>
              <a:tabLst/>
              <a:defRPr/>
            </a:pPr>
            <a:endParaRPr kumimoji="0" lang="fr-FR" sz="1400" b="0" i="0" u="none" strike="noStrike" kern="0" cap="none" spc="0" normalizeH="0" baseline="0" noProof="0" dirty="0">
              <a:ln>
                <a:noFill/>
              </a:ln>
              <a:solidFill>
                <a:srgbClr val="18073A"/>
              </a:solidFill>
              <a:effectLst/>
              <a:uLnTx/>
              <a:uFillTx/>
              <a:latin typeface="Marianne" panose="02000000000000000000" pitchFamily="2" charset="0"/>
              <a:ea typeface="ＭＳ Ｐゴシック" charset="0"/>
              <a:cs typeface="Calibri"/>
            </a:endParaRPr>
          </a:p>
        </p:txBody>
      </p:sp>
      <p:sp>
        <p:nvSpPr>
          <p:cNvPr id="4" name="Rectangle 9">
            <a:extLst>
              <a:ext uri="{FF2B5EF4-FFF2-40B4-BE49-F238E27FC236}">
                <a16:creationId xmlns:a16="http://schemas.microsoft.com/office/drawing/2014/main" id="{2ECAAF27-7A1D-D398-8539-1BED45FBB5B4}"/>
              </a:ext>
            </a:extLst>
          </p:cNvPr>
          <p:cNvSpPr>
            <a:spLocks noChangeArrowheads="1"/>
          </p:cNvSpPr>
          <p:nvPr/>
        </p:nvSpPr>
        <p:spPr bwMode="auto">
          <a:xfrm>
            <a:off x="415242" y="4988013"/>
            <a:ext cx="11361516" cy="1570175"/>
          </a:xfrm>
          <a:prstGeom prst="rect">
            <a:avLst/>
          </a:prstGeom>
          <a:solidFill>
            <a:srgbClr val="FEE2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r>
              <a:rPr kumimoji="0" lang="fr-FR" altLang="fr-FR" sz="1400" b="1" i="0" u="none" strike="noStrike" kern="1200" cap="none" spc="0" normalizeH="0" baseline="0" noProof="0" dirty="0">
                <a:ln>
                  <a:noFill/>
                </a:ln>
                <a:solidFill>
                  <a:srgbClr val="000000"/>
                </a:solidFill>
                <a:effectLst/>
                <a:uLnTx/>
                <a:uFillTx/>
                <a:latin typeface="Marianne" panose="02000000000000000000" pitchFamily="2" charset="0"/>
                <a:cs typeface="Times New Roman" panose="02020603050405020304" pitchFamily="18" charset="0"/>
              </a:rPr>
              <a:t>Le référent de parcours n’agit pas de manière isolée : il interagit avec les collaborateurs de la Team handicap, les conseillers de la relation employeurs, gestion des droits …</a:t>
            </a:r>
          </a:p>
          <a:p>
            <a:pPr marL="0" marR="0" lvl="0" indent="0" algn="l" defTabSz="1219140" rtl="0" eaLnBrk="0" fontAlgn="base" latinLnBrk="0" hangingPunct="0">
              <a:lnSpc>
                <a:spcPct val="100000"/>
              </a:lnSpc>
              <a:spcBef>
                <a:spcPct val="0"/>
              </a:spcBef>
              <a:spcAft>
                <a:spcPct val="0"/>
              </a:spcAft>
              <a:buClrTx/>
              <a:buSzTx/>
              <a:buFontTx/>
              <a:buNone/>
              <a:tabLst/>
              <a:defRPr/>
            </a:pPr>
            <a:r>
              <a:rPr lang="fr-FR" altLang="fr-FR" sz="1400" b="1" dirty="0">
                <a:solidFill>
                  <a:srgbClr val="000000"/>
                </a:solidFill>
                <a:latin typeface="Marianne" panose="02000000000000000000" pitchFamily="2" charset="0"/>
                <a:cs typeface="Times New Roman" panose="02020603050405020304" pitchFamily="18" charset="0"/>
              </a:rPr>
              <a:t>Et plus particulièrement de manière renforcée avec la mise en place du Réseau Pour l’Emploi, il travaille en collaboration étroite avec les professionnels du RPE : lorsque le demandeur en situation de handicap est un jeune qui a été suivi par les équipes de la mission locale, les échanges permettent de construire la suite de parcours ; idem avec les conseils départementaux pour l’accompagnement renforcé des bénéficiaires du RSA</a:t>
            </a:r>
          </a:p>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fr-FR" altLang="fr-FR" sz="1400" b="1" i="0" u="none" strike="noStrike" kern="1200" cap="none" spc="0" normalizeH="0" baseline="0" noProof="0" dirty="0">
              <a:ln>
                <a:noFill/>
              </a:ln>
              <a:solidFill>
                <a:srgbClr val="000000"/>
              </a:solidFill>
              <a:effectLst/>
              <a:uLnTx/>
              <a:uFillTx/>
              <a:latin typeface="Marianne"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1628877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F6C49-63FA-EC8C-D9E2-209B1EEECD81}"/>
            </a:ext>
          </a:extLst>
        </p:cNvPr>
        <p:cNvGrpSpPr/>
        <p:nvPr/>
      </p:nvGrpSpPr>
      <p:grpSpPr>
        <a:xfrm>
          <a:off x="0" y="0"/>
          <a:ext cx="0" cy="0"/>
          <a:chOff x="0" y="0"/>
          <a:chExt cx="0" cy="0"/>
        </a:xfrm>
      </p:grpSpPr>
      <p:pic>
        <p:nvPicPr>
          <p:cNvPr id="3" name="Image 2" descr="Une image contenant texte, capture d’écran, Police, logo&#10;&#10;Description générée automatiquement">
            <a:extLst>
              <a:ext uri="{FF2B5EF4-FFF2-40B4-BE49-F238E27FC236}">
                <a16:creationId xmlns:a16="http://schemas.microsoft.com/office/drawing/2014/main" id="{C305AC13-3AD9-9F84-8A82-048C10B0F5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4657" y="1394681"/>
            <a:ext cx="7750610" cy="5044620"/>
          </a:xfrm>
          <a:prstGeom prst="rect">
            <a:avLst/>
          </a:prstGeom>
        </p:spPr>
      </p:pic>
      <p:sp>
        <p:nvSpPr>
          <p:cNvPr id="2" name="Rectangle 9">
            <a:extLst>
              <a:ext uri="{FF2B5EF4-FFF2-40B4-BE49-F238E27FC236}">
                <a16:creationId xmlns:a16="http://schemas.microsoft.com/office/drawing/2014/main" id="{F6B64E05-EE66-1F0C-BAD3-A5BCD452C190}"/>
              </a:ext>
            </a:extLst>
          </p:cNvPr>
          <p:cNvSpPr>
            <a:spLocks noChangeArrowheads="1"/>
          </p:cNvSpPr>
          <p:nvPr/>
        </p:nvSpPr>
        <p:spPr bwMode="auto">
          <a:xfrm>
            <a:off x="564122" y="350520"/>
            <a:ext cx="10459477" cy="699346"/>
          </a:xfrm>
          <a:prstGeom prst="rect">
            <a:avLst/>
          </a:prstGeom>
          <a:solidFill>
            <a:srgbClr val="FEE2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bodyPr>
          <a:lstStyle/>
          <a:p>
            <a:pPr defTabSz="1219140" eaLnBrk="0" fontAlgn="base" hangingPunct="0">
              <a:spcBef>
                <a:spcPct val="0"/>
              </a:spcBef>
              <a:spcAft>
                <a:spcPct val="0"/>
              </a:spcAft>
              <a:defRPr/>
            </a:pPr>
            <a:r>
              <a:rPr lang="fr-FR" altLang="fr-FR" b="1" dirty="0">
                <a:solidFill>
                  <a:srgbClr val="000000"/>
                </a:solidFill>
                <a:latin typeface="Marianne" panose="02000000000000000000" pitchFamily="2" charset="0"/>
                <a:cs typeface="Times New Roman" panose="02020603050405020304" pitchFamily="18" charset="0"/>
              </a:rPr>
              <a:t>L’accompagnement mobilise en tant que de besoin les offres de service des acteurs du Réseau Pour l’Emploi</a:t>
            </a:r>
          </a:p>
          <a:p>
            <a:pPr defTabSz="1219140" eaLnBrk="0" fontAlgn="base" hangingPunct="0">
              <a:spcBef>
                <a:spcPct val="0"/>
              </a:spcBef>
              <a:spcAft>
                <a:spcPct val="0"/>
              </a:spcAft>
              <a:defRPr/>
            </a:pPr>
            <a:endParaRPr lang="fr-FR" altLang="fr-FR" b="1" dirty="0">
              <a:solidFill>
                <a:srgbClr val="000000"/>
              </a:solidFill>
              <a:latin typeface="Marianne" panose="02000000000000000000" pitchFamily="2" charset="0"/>
              <a:cs typeface="Times New Roman" panose="02020603050405020304" pitchFamily="18" charset="0"/>
            </a:endParaRPr>
          </a:p>
        </p:txBody>
      </p:sp>
      <p:sp>
        <p:nvSpPr>
          <p:cNvPr id="4" name="Rectangle 3">
            <a:extLst>
              <a:ext uri="{FF2B5EF4-FFF2-40B4-BE49-F238E27FC236}">
                <a16:creationId xmlns:a16="http://schemas.microsoft.com/office/drawing/2014/main" id="{6E73FC37-A5F8-C4F9-3D45-29921344C9A3}"/>
              </a:ext>
            </a:extLst>
          </p:cNvPr>
          <p:cNvSpPr/>
          <p:nvPr/>
        </p:nvSpPr>
        <p:spPr>
          <a:xfrm>
            <a:off x="10356783" y="5929162"/>
            <a:ext cx="1424539" cy="77964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3620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4875C-A9B0-D60A-1823-13F5D3871B72}"/>
            </a:ext>
          </a:extLst>
        </p:cNvPr>
        <p:cNvGrpSpPr/>
        <p:nvPr/>
      </p:nvGrpSpPr>
      <p:grpSpPr>
        <a:xfrm>
          <a:off x="0" y="0"/>
          <a:ext cx="0" cy="0"/>
          <a:chOff x="0" y="0"/>
          <a:chExt cx="0" cy="0"/>
        </a:xfrm>
      </p:grpSpPr>
      <p:sp>
        <p:nvSpPr>
          <p:cNvPr id="81" name="Rectangle 93">
            <a:extLst>
              <a:ext uri="{FF2B5EF4-FFF2-40B4-BE49-F238E27FC236}">
                <a16:creationId xmlns:a16="http://schemas.microsoft.com/office/drawing/2014/main" id="{EA480983-31FA-D3BC-0237-6955668BA6FC}"/>
              </a:ext>
            </a:extLst>
          </p:cNvPr>
          <p:cNvSpPr>
            <a:spLocks noChangeArrowheads="1"/>
          </p:cNvSpPr>
          <p:nvPr/>
        </p:nvSpPr>
        <p:spPr bwMode="auto">
          <a:xfrm>
            <a:off x="203202" y="261781"/>
            <a:ext cx="246286"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srgbClr val="000000"/>
              </a:solidFill>
              <a:effectLst/>
              <a:uLnTx/>
              <a:uFillTx/>
              <a:latin typeface="Arial"/>
              <a:ea typeface="+mn-ea"/>
              <a:cs typeface="+mn-cs"/>
            </a:endParaRPr>
          </a:p>
        </p:txBody>
      </p:sp>
      <p:sp>
        <p:nvSpPr>
          <p:cNvPr id="82" name="Rectangle 96">
            <a:extLst>
              <a:ext uri="{FF2B5EF4-FFF2-40B4-BE49-F238E27FC236}">
                <a16:creationId xmlns:a16="http://schemas.microsoft.com/office/drawing/2014/main" id="{44E0C828-81D7-363E-98E2-2494CD0245F0}"/>
              </a:ext>
            </a:extLst>
          </p:cNvPr>
          <p:cNvSpPr>
            <a:spLocks noChangeArrowheads="1"/>
          </p:cNvSpPr>
          <p:nvPr/>
        </p:nvSpPr>
        <p:spPr bwMode="auto">
          <a:xfrm>
            <a:off x="203200" y="299811"/>
            <a:ext cx="331181" cy="1025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fr-FR" altLang="fr-FR" sz="1067"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1219140" rtl="0" eaLnBrk="0" fontAlgn="base" latinLnBrk="0" hangingPunct="0">
              <a:lnSpc>
                <a:spcPct val="100000"/>
              </a:lnSpc>
              <a:spcBef>
                <a:spcPct val="0"/>
              </a:spcBef>
              <a:spcAft>
                <a:spcPct val="0"/>
              </a:spcAft>
              <a:buClrTx/>
              <a:buSzTx/>
              <a:buFontTx/>
              <a:buNone/>
              <a:tabLst/>
              <a:defRPr/>
            </a:pPr>
            <a:r>
              <a:rPr kumimoji="0" lang="fr-FR" altLang="fr-FR"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p>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fr-FR" altLang="fr-FR"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8" name="Title 7">
            <a:extLst>
              <a:ext uri="{FF2B5EF4-FFF2-40B4-BE49-F238E27FC236}">
                <a16:creationId xmlns:a16="http://schemas.microsoft.com/office/drawing/2014/main" id="{5B613FCE-B0BD-4D20-B4CF-93FE947EFF71}"/>
              </a:ext>
            </a:extLst>
          </p:cNvPr>
          <p:cNvSpPr txBox="1">
            <a:spLocks/>
          </p:cNvSpPr>
          <p:nvPr/>
        </p:nvSpPr>
        <p:spPr>
          <a:xfrm>
            <a:off x="899204" y="399971"/>
            <a:ext cx="10958702" cy="561816"/>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5400" b="1" kern="1200" spc="-20">
                <a:solidFill>
                  <a:schemeClr val="bg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1" i="0" u="none" strike="noStrike" kern="1200" cap="none" spc="-20" normalizeH="0" baseline="0" noProof="0" dirty="0">
                <a:ln>
                  <a:noFill/>
                </a:ln>
                <a:solidFill>
                  <a:srgbClr val="293378"/>
                </a:solidFill>
                <a:effectLst/>
                <a:uLnTx/>
                <a:uFillTx/>
                <a:latin typeface="Marianne"/>
                <a:ea typeface="+mj-ea"/>
                <a:cs typeface="+mj-cs"/>
              </a:rPr>
              <a:t>Le retour à l’emploi : zoom sur </a:t>
            </a:r>
            <a:r>
              <a:rPr kumimoji="0" lang="fr-FR" sz="2800" b="1" i="0" u="none" strike="noStrike" kern="1200" cap="none" spc="-20" normalizeH="0" baseline="0" noProof="0" dirty="0" err="1">
                <a:ln>
                  <a:noFill/>
                </a:ln>
                <a:solidFill>
                  <a:srgbClr val="293378"/>
                </a:solidFill>
                <a:effectLst/>
                <a:uLnTx/>
                <a:uFillTx/>
                <a:latin typeface="Marianne"/>
                <a:ea typeface="+mj-ea"/>
                <a:cs typeface="+mj-cs"/>
              </a:rPr>
              <a:t>Handimatch</a:t>
            </a:r>
            <a:endParaRPr kumimoji="0" lang="fr-FR" sz="2800" b="1" i="0" u="none" strike="noStrike" kern="1200" cap="none" spc="-20" normalizeH="0" baseline="0" noProof="0" dirty="0">
              <a:ln>
                <a:noFill/>
              </a:ln>
              <a:solidFill>
                <a:srgbClr val="293378"/>
              </a:solidFill>
              <a:effectLst/>
              <a:uLnTx/>
              <a:uFillTx/>
              <a:latin typeface="Marianne"/>
              <a:ea typeface="+mj-ea"/>
              <a:cs typeface="+mj-cs"/>
            </a:endParaRPr>
          </a:p>
        </p:txBody>
      </p:sp>
      <p:sp>
        <p:nvSpPr>
          <p:cNvPr id="29" name="Text Placeholder 20">
            <a:extLst>
              <a:ext uri="{FF2B5EF4-FFF2-40B4-BE49-F238E27FC236}">
                <a16:creationId xmlns:a16="http://schemas.microsoft.com/office/drawing/2014/main" id="{15EA29BC-2533-F49D-D001-9B34CC1B37CF}"/>
              </a:ext>
            </a:extLst>
          </p:cNvPr>
          <p:cNvSpPr txBox="1">
            <a:spLocks/>
          </p:cNvSpPr>
          <p:nvPr/>
        </p:nvSpPr>
        <p:spPr>
          <a:xfrm>
            <a:off x="334094" y="451687"/>
            <a:ext cx="332200" cy="324223"/>
          </a:xfrm>
          <a:custGeom>
            <a:avLst/>
            <a:gdLst>
              <a:gd name="connsiteX0" fmla="*/ 364332 w 728664"/>
              <a:gd name="connsiteY0" fmla="*/ 0 h 728664"/>
              <a:gd name="connsiteX1" fmla="*/ 728664 w 728664"/>
              <a:gd name="connsiteY1" fmla="*/ 364332 h 728664"/>
              <a:gd name="connsiteX2" fmla="*/ 364332 w 728664"/>
              <a:gd name="connsiteY2" fmla="*/ 728664 h 728664"/>
              <a:gd name="connsiteX3" fmla="*/ 0 w 728664"/>
              <a:gd name="connsiteY3" fmla="*/ 364332 h 728664"/>
              <a:gd name="connsiteX4" fmla="*/ 364332 w 728664"/>
              <a:gd name="connsiteY4" fmla="*/ 0 h 72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4" h="728664">
                <a:moveTo>
                  <a:pt x="364332" y="0"/>
                </a:moveTo>
                <a:cubicBezTo>
                  <a:pt x="565547" y="0"/>
                  <a:pt x="728664" y="163117"/>
                  <a:pt x="728664" y="364332"/>
                </a:cubicBezTo>
                <a:cubicBezTo>
                  <a:pt x="728664" y="565547"/>
                  <a:pt x="565547" y="728664"/>
                  <a:pt x="364332" y="728664"/>
                </a:cubicBezTo>
                <a:cubicBezTo>
                  <a:pt x="163117" y="728664"/>
                  <a:pt x="0" y="565547"/>
                  <a:pt x="0" y="364332"/>
                </a:cubicBezTo>
                <a:cubicBezTo>
                  <a:pt x="0" y="163117"/>
                  <a:pt x="163117" y="0"/>
                  <a:pt x="364332" y="0"/>
                </a:cubicBezTo>
                <a:close/>
              </a:path>
            </a:pathLst>
          </a:custGeom>
          <a:solidFill>
            <a:srgbClr val="D92424"/>
          </a:solidFill>
        </p:spPr>
        <p:txBody>
          <a:bodyPr vert="horz" lIns="0" tIns="0" rIns="0" bIns="0" rtlCol="0">
            <a:noAutofit/>
          </a:bodyPr>
          <a:lstStyle>
            <a:lvl1pPr marL="0" indent="0" algn="l" defTabSz="914400" rtl="0" eaLnBrk="1" latinLnBrk="0" hangingPunct="1">
              <a:lnSpc>
                <a:spcPct val="100000"/>
              </a:lnSpc>
              <a:spcBef>
                <a:spcPts val="0"/>
              </a:spcBef>
              <a:buFont typeface="Marianne" panose="02000000000000000000" pitchFamily="2" charset="0"/>
              <a:buNone/>
              <a:defRPr sz="2800" kern="1200" spc="-20">
                <a:solidFill>
                  <a:schemeClr val="tx2"/>
                </a:solidFill>
                <a:latin typeface="+mn-lt"/>
                <a:ea typeface="+mn-ea"/>
                <a:cs typeface="+mn-cs"/>
              </a:defRPr>
            </a:lvl1pPr>
            <a:lvl2pPr marL="0" indent="0" algn="l" defTabSz="914400" rtl="0" eaLnBrk="1" latinLnBrk="0" hangingPunct="1">
              <a:lnSpc>
                <a:spcPct val="100000"/>
              </a:lnSpc>
              <a:spcBef>
                <a:spcPts val="0"/>
              </a:spcBef>
              <a:buFont typeface="Marianne" panose="02000000000000000000" pitchFamily="2" charset="0"/>
              <a:buNone/>
              <a:defRPr sz="2400" b="0" kern="1200" spc="-20">
                <a:solidFill>
                  <a:schemeClr val="accent1"/>
                </a:solidFill>
                <a:latin typeface="+mn-lt"/>
                <a:ea typeface="+mn-ea"/>
                <a:cs typeface="+mn-cs"/>
              </a:defRPr>
            </a:lvl2pPr>
            <a:lvl3pPr marL="0" indent="0" algn="l" defTabSz="914400" rtl="0" eaLnBrk="1" latinLnBrk="0" hangingPunct="1">
              <a:lnSpc>
                <a:spcPct val="100000"/>
              </a:lnSpc>
              <a:spcBef>
                <a:spcPts val="0"/>
              </a:spcBef>
              <a:buFont typeface="Marianne" panose="02000000000000000000" pitchFamily="2" charset="0"/>
              <a:buNone/>
              <a:defRPr sz="2000" kern="1200" spc="-20">
                <a:solidFill>
                  <a:schemeClr val="tx2"/>
                </a:solidFill>
                <a:latin typeface="+mn-lt"/>
                <a:ea typeface="+mn-ea"/>
                <a:cs typeface="+mn-cs"/>
              </a:defRPr>
            </a:lvl3pPr>
            <a:lvl4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4pPr>
            <a:lvl5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5pPr>
            <a:lvl6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6pPr>
            <a:lvl7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7pPr>
            <a:lvl8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8pPr>
            <a:lvl9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Marianne" panose="02000000000000000000" pitchFamily="2" charset="0"/>
              <a:buNone/>
              <a:tabLst/>
              <a:defRPr/>
            </a:pPr>
            <a:r>
              <a:rPr kumimoji="0" lang="fr-FR" sz="2800" b="0" i="0" u="none" strike="noStrike" kern="1200" cap="none" spc="-20" normalizeH="0" baseline="0" noProof="0">
                <a:ln>
                  <a:noFill/>
                </a:ln>
                <a:solidFill>
                  <a:srgbClr val="0D1440"/>
                </a:solidFill>
                <a:effectLst/>
                <a:uLnTx/>
                <a:uFillTx/>
                <a:latin typeface="Marianne Light"/>
                <a:ea typeface="+mn-ea"/>
                <a:cs typeface="+mn-cs"/>
              </a:rPr>
              <a:t> </a:t>
            </a:r>
            <a:endParaRPr kumimoji="0" lang="fr-FR" sz="2800" b="0" i="0" u="none" strike="noStrike" kern="1200" cap="none" spc="-20" normalizeH="0" baseline="0" noProof="0" dirty="0">
              <a:ln>
                <a:noFill/>
              </a:ln>
              <a:solidFill>
                <a:srgbClr val="0D1440"/>
              </a:solidFill>
              <a:effectLst/>
              <a:uLnTx/>
              <a:uFillTx/>
              <a:latin typeface="Marianne Light"/>
              <a:ea typeface="+mn-ea"/>
              <a:cs typeface="+mn-cs"/>
            </a:endParaRPr>
          </a:p>
        </p:txBody>
      </p:sp>
      <p:sp>
        <p:nvSpPr>
          <p:cNvPr id="6" name="ZoneTexte 5">
            <a:extLst>
              <a:ext uri="{FF2B5EF4-FFF2-40B4-BE49-F238E27FC236}">
                <a16:creationId xmlns:a16="http://schemas.microsoft.com/office/drawing/2014/main" id="{283DEFC1-E5CA-0951-1C82-29170F3661A6}"/>
              </a:ext>
            </a:extLst>
          </p:cNvPr>
          <p:cNvSpPr txBox="1"/>
          <p:nvPr/>
        </p:nvSpPr>
        <p:spPr>
          <a:xfrm>
            <a:off x="636399" y="898713"/>
            <a:ext cx="9628783"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18073A"/>
                </a:solidFill>
                <a:effectLst/>
                <a:uLnTx/>
                <a:uFillTx/>
                <a:latin typeface="Marianne" panose="02000000000000000000" pitchFamily="2" charset="0"/>
                <a:ea typeface="+mn-ea"/>
                <a:cs typeface="+mn-cs"/>
              </a:rPr>
              <a:t>Constat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dirty="0">
                <a:ln>
                  <a:noFill/>
                </a:ln>
                <a:solidFill>
                  <a:srgbClr val="18073A"/>
                </a:solidFill>
                <a:effectLst/>
                <a:uLnTx/>
                <a:uFillTx/>
                <a:latin typeface="Marianne" panose="02000000000000000000" pitchFamily="2" charset="0"/>
                <a:ea typeface="+mn-ea"/>
                <a:cs typeface="+mn-cs"/>
              </a:rPr>
              <a:t>de nombreux employeurs qui regr</a:t>
            </a:r>
            <a:r>
              <a:rPr kumimoji="0" lang="fr-FR" sz="1200" b="0" i="0" u="none" strike="noStrike" kern="1200" cap="none" spc="0" normalizeH="0" baseline="0" noProof="0" dirty="0" err="1">
                <a:ln>
                  <a:noFill/>
                </a:ln>
                <a:solidFill>
                  <a:srgbClr val="18073A"/>
                </a:solidFill>
                <a:effectLst/>
                <a:uLnTx/>
                <a:uFillTx/>
                <a:latin typeface="Marianne" panose="02000000000000000000" pitchFamily="2" charset="0"/>
                <a:ea typeface="+mn-ea"/>
                <a:cs typeface="+mn-cs"/>
              </a:rPr>
              <a:t>ettent</a:t>
            </a:r>
            <a:r>
              <a:rPr kumimoji="0" lang="fr-FR" sz="1200" b="0" i="0" u="none" strike="noStrike" kern="1200" cap="none" spc="0" normalizeH="0" baseline="0" noProof="0" dirty="0">
                <a:ln>
                  <a:noFill/>
                </a:ln>
                <a:solidFill>
                  <a:srgbClr val="18073A"/>
                </a:solidFill>
                <a:effectLst/>
                <a:uLnTx/>
                <a:uFillTx/>
                <a:latin typeface="Marianne" panose="02000000000000000000" pitchFamily="2" charset="0"/>
                <a:ea typeface="+mn-ea"/>
                <a:cs typeface="+mn-cs"/>
              </a:rPr>
              <a:t> de ne pas pouvoir identifier les compétences des demandeurs d’emploi en situation de handicap pour recruter à compétences égales et répondre à leurs ambitions inclusives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dirty="0">
                <a:ln>
                  <a:noFill/>
                </a:ln>
                <a:solidFill>
                  <a:srgbClr val="18073A"/>
                </a:solidFill>
                <a:effectLst/>
                <a:uLnTx/>
                <a:uFillTx/>
                <a:latin typeface="Marianne" panose="02000000000000000000" pitchFamily="2" charset="0"/>
                <a:ea typeface="+mn-ea"/>
                <a:cs typeface="+mn-cs"/>
              </a:rPr>
              <a:t>des demandeurs d’emploi en situation de handicap qui regrettent de ne pas pouvoir identifier les employeurs </a:t>
            </a:r>
            <a:r>
              <a:rPr kumimoji="0" lang="fr-FR" sz="1200" b="0" i="0" u="none" strike="noStrike" kern="1200" cap="none" spc="0" normalizeH="0" baseline="0" noProof="0" dirty="0" err="1">
                <a:ln>
                  <a:noFill/>
                </a:ln>
                <a:solidFill>
                  <a:srgbClr val="18073A"/>
                </a:solidFill>
                <a:effectLst/>
                <a:uLnTx/>
                <a:uFillTx/>
                <a:latin typeface="Marianne" panose="02000000000000000000" pitchFamily="2" charset="0"/>
                <a:ea typeface="+mn-ea"/>
                <a:cs typeface="+mn-cs"/>
              </a:rPr>
              <a:t>handi</a:t>
            </a:r>
            <a:r>
              <a:rPr kumimoji="0" lang="fr-FR" sz="1200" b="0" i="0" u="none" strike="noStrike" kern="1200" cap="none" spc="0" normalizeH="0" baseline="0" noProof="0" dirty="0">
                <a:ln>
                  <a:noFill/>
                </a:ln>
                <a:solidFill>
                  <a:srgbClr val="18073A"/>
                </a:solidFill>
                <a:effectLst/>
                <a:uLnTx/>
                <a:uFillTx/>
                <a:latin typeface="Marianne" panose="02000000000000000000" pitchFamily="2" charset="0"/>
                <a:ea typeface="+mn-ea"/>
                <a:cs typeface="+mn-cs"/>
              </a:rPr>
              <a:t>-engagés </a:t>
            </a:r>
          </a:p>
        </p:txBody>
      </p:sp>
      <p:sp>
        <p:nvSpPr>
          <p:cNvPr id="7" name="Espace réservé du texte 5">
            <a:extLst>
              <a:ext uri="{FF2B5EF4-FFF2-40B4-BE49-F238E27FC236}">
                <a16:creationId xmlns:a16="http://schemas.microsoft.com/office/drawing/2014/main" id="{E6506ADB-99CE-FBFF-E610-2D2EBDCC222B}"/>
              </a:ext>
            </a:extLst>
          </p:cNvPr>
          <p:cNvSpPr txBox="1">
            <a:spLocks/>
          </p:cNvSpPr>
          <p:nvPr/>
        </p:nvSpPr>
        <p:spPr>
          <a:xfrm>
            <a:off x="368790" y="1884637"/>
            <a:ext cx="11340609" cy="2106338"/>
          </a:xfrm>
          <a:prstGeom prst="roundRect">
            <a:avLst/>
          </a:prstGeom>
          <a:solidFill>
            <a:srgbClr val="FFCC52">
              <a:lumMod val="40000"/>
              <a:lumOff val="60000"/>
            </a:srgbClr>
          </a:solidFill>
        </p:spPr>
        <p:txBody>
          <a:bodyPr vert="horz" lIns="360000" tIns="216000" rIns="180000" bIns="0" rtlCol="0" anchor="t">
            <a:noAutofit/>
          </a:bodyPr>
          <a:lstStyle>
            <a:lvl1pPr marL="0" indent="0" algn="l" defTabSz="914400" rtl="0" eaLnBrk="1" latinLnBrk="0" hangingPunct="1">
              <a:lnSpc>
                <a:spcPct val="100000"/>
              </a:lnSpc>
              <a:spcBef>
                <a:spcPts val="0"/>
              </a:spcBef>
              <a:spcAft>
                <a:spcPts val="2400"/>
              </a:spcAft>
              <a:buFont typeface="Marianne" panose="02000000000000000000" pitchFamily="2" charset="0"/>
              <a:buNone/>
              <a:defRPr sz="1800" b="1" kern="1200" spc="-20">
                <a:solidFill>
                  <a:schemeClr val="tx2"/>
                </a:solidFill>
                <a:latin typeface="+mj-lt"/>
                <a:ea typeface="+mn-ea"/>
                <a:cs typeface="+mn-cs"/>
              </a:defRPr>
            </a:lvl1pPr>
            <a:lvl2pPr marL="0" indent="0" algn="l" defTabSz="914400" rtl="0" eaLnBrk="1" latinLnBrk="0" hangingPunct="1">
              <a:lnSpc>
                <a:spcPct val="100000"/>
              </a:lnSpc>
              <a:spcBef>
                <a:spcPts val="0"/>
              </a:spcBef>
              <a:spcAft>
                <a:spcPts val="0"/>
              </a:spcAft>
              <a:buFont typeface="Marianne" panose="02000000000000000000" pitchFamily="2" charset="0"/>
              <a:buNone/>
              <a:defRPr sz="1200" b="0" kern="1200" spc="-20">
                <a:solidFill>
                  <a:schemeClr val="bg2"/>
                </a:solidFill>
                <a:latin typeface="Marianne" panose="02000000000000000000" pitchFamily="2" charset="0"/>
                <a:ea typeface="+mn-ea"/>
                <a:cs typeface="+mn-cs"/>
              </a:defRPr>
            </a:lvl2pPr>
            <a:lvl3pPr marL="0" indent="0" algn="l" defTabSz="914400" rtl="0" eaLnBrk="1" latinLnBrk="0" hangingPunct="1">
              <a:lnSpc>
                <a:spcPct val="100000"/>
              </a:lnSpc>
              <a:spcBef>
                <a:spcPts val="0"/>
              </a:spcBef>
              <a:spcAft>
                <a:spcPts val="0"/>
              </a:spcAft>
              <a:buFont typeface="Marianne" panose="02000000000000000000" pitchFamily="2" charset="0"/>
              <a:buNone/>
              <a:defRPr sz="1200" kern="1200" spc="-20">
                <a:solidFill>
                  <a:schemeClr val="bg2"/>
                </a:solidFill>
                <a:latin typeface="Marianne" panose="02000000000000000000" pitchFamily="2" charset="0"/>
                <a:ea typeface="+mn-ea"/>
                <a:cs typeface="+mn-cs"/>
              </a:defRPr>
            </a:lvl3pPr>
            <a:lvl4pPr marL="0" indent="0" algn="l" defTabSz="914400" rtl="0" eaLnBrk="1" latinLnBrk="0" hangingPunct="1">
              <a:lnSpc>
                <a:spcPct val="100000"/>
              </a:lnSpc>
              <a:spcBef>
                <a:spcPts val="0"/>
              </a:spcBef>
              <a:spcAft>
                <a:spcPts val="0"/>
              </a:spcAft>
              <a:buFont typeface="Marianne" panose="02000000000000000000" pitchFamily="2" charset="0"/>
              <a:buNone/>
              <a:defRPr sz="1200" kern="1200" spc="-20">
                <a:solidFill>
                  <a:schemeClr val="bg2"/>
                </a:solidFill>
                <a:latin typeface="Marianne" panose="02000000000000000000" pitchFamily="2" charset="0"/>
                <a:ea typeface="+mn-ea"/>
                <a:cs typeface="+mn-cs"/>
              </a:defRPr>
            </a:lvl4pPr>
            <a:lvl5pPr marL="0" indent="0" algn="l" defTabSz="914400" rtl="0" eaLnBrk="1" latinLnBrk="0" hangingPunct="1">
              <a:lnSpc>
                <a:spcPct val="100000"/>
              </a:lnSpc>
              <a:spcBef>
                <a:spcPts val="0"/>
              </a:spcBef>
              <a:spcAft>
                <a:spcPts val="0"/>
              </a:spcAft>
              <a:buFont typeface="Marianne" panose="02000000000000000000" pitchFamily="2" charset="0"/>
              <a:buNone/>
              <a:defRPr sz="1200" kern="1200" spc="-20">
                <a:solidFill>
                  <a:schemeClr val="bg2"/>
                </a:solidFill>
                <a:latin typeface="Marianne" panose="02000000000000000000" pitchFamily="2" charset="0"/>
                <a:ea typeface="+mn-ea"/>
                <a:cs typeface="+mn-cs"/>
              </a:defRPr>
            </a:lvl5pPr>
            <a:lvl6pPr marL="0" indent="0" algn="l" defTabSz="914400" rtl="0" eaLnBrk="1" latinLnBrk="0" hangingPunct="1">
              <a:lnSpc>
                <a:spcPct val="100000"/>
              </a:lnSpc>
              <a:spcBef>
                <a:spcPts val="0"/>
              </a:spcBef>
              <a:spcAft>
                <a:spcPts val="0"/>
              </a:spcAft>
              <a:buFont typeface="Marianne" panose="02000000000000000000" pitchFamily="2" charset="0"/>
              <a:buNone/>
              <a:defRPr sz="1200" kern="1200" spc="-20">
                <a:solidFill>
                  <a:schemeClr val="bg2"/>
                </a:solidFill>
                <a:latin typeface="Marianne" panose="02000000000000000000" pitchFamily="2" charset="0"/>
                <a:ea typeface="+mn-ea"/>
                <a:cs typeface="+mn-cs"/>
              </a:defRPr>
            </a:lvl6pPr>
            <a:lvl7pPr marL="0" indent="0" algn="l" defTabSz="914400" rtl="0" eaLnBrk="1" latinLnBrk="0" hangingPunct="1">
              <a:lnSpc>
                <a:spcPct val="100000"/>
              </a:lnSpc>
              <a:spcBef>
                <a:spcPts val="0"/>
              </a:spcBef>
              <a:spcAft>
                <a:spcPts val="0"/>
              </a:spcAft>
              <a:buFont typeface="Marianne" panose="02000000000000000000" pitchFamily="2" charset="0"/>
              <a:buNone/>
              <a:defRPr sz="1200" kern="1200" spc="-20">
                <a:solidFill>
                  <a:schemeClr val="bg2"/>
                </a:solidFill>
                <a:latin typeface="Marianne" panose="02000000000000000000" pitchFamily="2" charset="0"/>
                <a:ea typeface="+mn-ea"/>
                <a:cs typeface="+mn-cs"/>
              </a:defRPr>
            </a:lvl7pPr>
            <a:lvl8pPr marL="0" indent="0" algn="l" defTabSz="914400" rtl="0" eaLnBrk="1" latinLnBrk="0" hangingPunct="1">
              <a:lnSpc>
                <a:spcPct val="100000"/>
              </a:lnSpc>
              <a:spcBef>
                <a:spcPts val="0"/>
              </a:spcBef>
              <a:spcAft>
                <a:spcPts val="0"/>
              </a:spcAft>
              <a:buFont typeface="Marianne" panose="02000000000000000000" pitchFamily="2" charset="0"/>
              <a:buNone/>
              <a:defRPr sz="1200" kern="1200" spc="-20">
                <a:solidFill>
                  <a:schemeClr val="bg2"/>
                </a:solidFill>
                <a:latin typeface="Marianne" panose="02000000000000000000" pitchFamily="2" charset="0"/>
                <a:ea typeface="+mn-ea"/>
                <a:cs typeface="+mn-cs"/>
              </a:defRPr>
            </a:lvl8pPr>
            <a:lvl9pPr marL="0" indent="0" algn="l" defTabSz="914400" rtl="0" eaLnBrk="1" latinLnBrk="0" hangingPunct="1">
              <a:lnSpc>
                <a:spcPct val="100000"/>
              </a:lnSpc>
              <a:spcBef>
                <a:spcPts val="0"/>
              </a:spcBef>
              <a:spcAft>
                <a:spcPts val="0"/>
              </a:spcAft>
              <a:buFont typeface="Marianne" panose="02000000000000000000" pitchFamily="2" charset="0"/>
              <a:buNone/>
              <a:defRPr sz="1200" kern="1200" spc="-20">
                <a:solidFill>
                  <a:schemeClr val="bg2"/>
                </a:solidFill>
                <a:latin typeface="Marianne" panose="02000000000000000000" pitchFamily="2" charset="0"/>
                <a:ea typeface="+mn-ea"/>
                <a:cs typeface="+mn-cs"/>
              </a:defRPr>
            </a:lvl9pPr>
          </a:lstStyle>
          <a:p>
            <a:pPr marL="0" marR="0" lvl="0" indent="0" algn="just" defTabSz="288000" rtl="0" eaLnBrk="1" fontAlgn="auto" latinLnBrk="0" hangingPunct="1">
              <a:lnSpc>
                <a:spcPct val="100000"/>
              </a:lnSpc>
              <a:spcBef>
                <a:spcPts val="0"/>
              </a:spcBef>
              <a:spcAft>
                <a:spcPts val="2400"/>
              </a:spcAft>
              <a:buClrTx/>
              <a:buSzTx/>
              <a:buFont typeface="Marianne" panose="02000000000000000000" pitchFamily="2" charset="0"/>
              <a:buNone/>
              <a:tabLst/>
              <a:defRPr/>
            </a:pPr>
            <a:r>
              <a:rPr kumimoji="0" lang="fr-FR" sz="1400" b="1" i="0" u="none" strike="noStrike" kern="1200" cap="none" spc="0" normalizeH="0" baseline="0" noProof="0" dirty="0">
                <a:ln>
                  <a:noFill/>
                </a:ln>
                <a:solidFill>
                  <a:srgbClr val="18073A"/>
                </a:solidFill>
                <a:effectLst/>
                <a:uLnTx/>
                <a:uFillTx/>
                <a:latin typeface="Marianne" panose="02000000000000000000" pitchFamily="2" charset="0"/>
                <a:ea typeface="+mn-ea"/>
                <a:cs typeface="+mn-cs"/>
              </a:rPr>
              <a:t>La réponse </a:t>
            </a:r>
            <a:r>
              <a:rPr kumimoji="0" lang="fr-FR" sz="1400" b="0" i="0" u="none" strike="noStrike" kern="1200" cap="none" spc="0" normalizeH="0" baseline="0" noProof="0" dirty="0">
                <a:ln>
                  <a:noFill/>
                </a:ln>
                <a:solidFill>
                  <a:srgbClr val="18073A"/>
                </a:solidFill>
                <a:effectLst/>
                <a:uLnTx/>
                <a:uFillTx/>
                <a:latin typeface="Marianne" panose="02000000000000000000" pitchFamily="2" charset="0"/>
                <a:ea typeface="+mn-ea"/>
                <a:cs typeface="+mn-cs"/>
              </a:rPr>
              <a:t>: une évolution du </a:t>
            </a:r>
            <a:r>
              <a:rPr kumimoji="0" lang="fr-FR" sz="1400" b="0" i="0" u="none" strike="noStrike" kern="1200" cap="none" spc="0" normalizeH="0" baseline="0" noProof="0" dirty="0" err="1">
                <a:ln>
                  <a:noFill/>
                </a:ln>
                <a:solidFill>
                  <a:srgbClr val="18073A"/>
                </a:solidFill>
                <a:effectLst/>
                <a:uLnTx/>
                <a:uFillTx/>
                <a:latin typeface="Marianne" panose="02000000000000000000" pitchFamily="2" charset="0"/>
                <a:ea typeface="+mn-ea"/>
                <a:cs typeface="+mn-cs"/>
              </a:rPr>
              <a:t>joboard</a:t>
            </a:r>
            <a:r>
              <a:rPr kumimoji="0" lang="fr-FR" sz="1400" b="0" i="0" u="none" strike="noStrike" kern="1200" cap="none" spc="0" normalizeH="0" baseline="0" noProof="0" dirty="0">
                <a:ln>
                  <a:noFill/>
                </a:ln>
                <a:solidFill>
                  <a:srgbClr val="18073A"/>
                </a:solidFill>
                <a:effectLst/>
                <a:uLnTx/>
                <a:uFillTx/>
                <a:latin typeface="Marianne" panose="02000000000000000000" pitchFamily="2" charset="0"/>
                <a:ea typeface="+mn-ea"/>
                <a:cs typeface="+mn-cs"/>
              </a:rPr>
              <a:t> Francetravail.fr qui offre désormais un </a:t>
            </a:r>
            <a:r>
              <a:rPr kumimoji="0" lang="fr-FR" sz="1400" b="1" i="0" u="none" strike="noStrike" kern="1200" cap="none" spc="0" normalizeH="0" baseline="0" noProof="0" dirty="0">
                <a:ln>
                  <a:noFill/>
                </a:ln>
                <a:solidFill>
                  <a:srgbClr val="18073A"/>
                </a:solidFill>
                <a:effectLst/>
                <a:uLnTx/>
                <a:uFillTx/>
                <a:latin typeface="Marianne" panose="02000000000000000000" pitchFamily="2" charset="0"/>
                <a:ea typeface="+mn-ea"/>
                <a:cs typeface="+mn-cs"/>
              </a:rPr>
              <a:t>requêtage simple et rapide </a:t>
            </a:r>
            <a:r>
              <a:rPr kumimoji="0" lang="fr-FR" sz="1400" b="0" i="0" u="none" strike="noStrike" kern="1200" cap="none" spc="0" normalizeH="0" baseline="0" noProof="0" dirty="0">
                <a:ln>
                  <a:noFill/>
                </a:ln>
                <a:solidFill>
                  <a:srgbClr val="18073A"/>
                </a:solidFill>
                <a:effectLst/>
                <a:uLnTx/>
                <a:uFillTx/>
                <a:latin typeface="Marianne" panose="02000000000000000000" pitchFamily="2" charset="0"/>
                <a:ea typeface="+mn-ea"/>
                <a:cs typeface="+mn-cs"/>
              </a:rPr>
              <a:t>pour:</a:t>
            </a:r>
            <a:endParaRPr kumimoji="0" lang="fr-FR" sz="1200" b="1" i="0" u="none" strike="noStrike" kern="1200" cap="none" spc="-20" normalizeH="0" baseline="0" noProof="0" dirty="0">
              <a:ln>
                <a:noFill/>
              </a:ln>
              <a:solidFill>
                <a:srgbClr val="0D1440"/>
              </a:solidFill>
              <a:effectLst/>
              <a:uLnTx/>
              <a:uFillTx/>
              <a:latin typeface="Marianne"/>
              <a:ea typeface="+mn-ea"/>
              <a:cs typeface="+mn-cs"/>
            </a:endParaRPr>
          </a:p>
          <a:p>
            <a:pPr marL="0" marR="0" lvl="0" indent="-276225" algn="just" defTabSz="2880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fr-FR" sz="1200" b="1" i="0" u="none" strike="noStrike" kern="1200" cap="none" spc="-20" normalizeH="0" baseline="0" noProof="0" dirty="0">
                <a:ln>
                  <a:noFill/>
                </a:ln>
                <a:solidFill>
                  <a:srgbClr val="0D1440"/>
                </a:solidFill>
                <a:effectLst/>
                <a:uLnTx/>
                <a:uFillTx/>
                <a:latin typeface="Marianne"/>
                <a:ea typeface="+mn-ea"/>
                <a:cs typeface="+mn-cs"/>
              </a:rPr>
              <a:t>le demandeur d’emploi BOE : requêter et filtrer toutes les offres d’emploi publiées par les employeurs reconnus </a:t>
            </a:r>
            <a:r>
              <a:rPr kumimoji="0" lang="fr-FR" sz="1200" b="1" i="0" u="none" strike="noStrike" kern="1200" cap="none" spc="-20" normalizeH="0" baseline="0" noProof="0" dirty="0" err="1">
                <a:ln>
                  <a:noFill/>
                </a:ln>
                <a:solidFill>
                  <a:srgbClr val="0D1440"/>
                </a:solidFill>
                <a:effectLst/>
                <a:uLnTx/>
                <a:uFillTx/>
                <a:latin typeface="Marianne"/>
                <a:ea typeface="+mn-ea"/>
                <a:cs typeface="+mn-cs"/>
              </a:rPr>
              <a:t>handi</a:t>
            </a:r>
            <a:r>
              <a:rPr kumimoji="0" lang="fr-FR" sz="1200" b="1" i="0" u="none" strike="noStrike" kern="1200" cap="none" spc="-20" normalizeH="0" baseline="0" noProof="0" dirty="0">
                <a:ln>
                  <a:noFill/>
                </a:ln>
                <a:solidFill>
                  <a:srgbClr val="0D1440"/>
                </a:solidFill>
                <a:effectLst/>
                <a:uLnTx/>
                <a:uFillTx/>
                <a:latin typeface="Marianne"/>
                <a:ea typeface="+mn-ea"/>
                <a:cs typeface="+mn-cs"/>
              </a:rPr>
              <a:t>-engagés et les distinguer grâce à une pastille </a:t>
            </a:r>
            <a:r>
              <a:rPr kumimoji="0" lang="fr-FR" sz="1200" b="0" i="0" u="none" strike="noStrike" kern="1200" cap="none" spc="-20" normalizeH="0" baseline="0" noProof="0" dirty="0">
                <a:ln>
                  <a:noFill/>
                </a:ln>
                <a:solidFill>
                  <a:srgbClr val="0D1440"/>
                </a:solidFill>
                <a:effectLst/>
                <a:uLnTx/>
                <a:uFillTx/>
                <a:latin typeface="Marianne"/>
                <a:ea typeface="+mn-ea"/>
                <a:cs typeface="+mn-cs"/>
              </a:rPr>
              <a:t>pour être plus à l’aise pour parler de sa situation de handicap lors d’un entretien</a:t>
            </a:r>
          </a:p>
          <a:p>
            <a:pPr marL="0" marR="0" lvl="0" indent="-276225" algn="just" defTabSz="288000" rtl="0" eaLnBrk="1" fontAlgn="auto" latinLnBrk="0" hangingPunct="1">
              <a:lnSpc>
                <a:spcPct val="100000"/>
              </a:lnSpc>
              <a:spcBef>
                <a:spcPts val="0"/>
              </a:spcBef>
              <a:spcAft>
                <a:spcPts val="2400"/>
              </a:spcAft>
              <a:buClrTx/>
              <a:buSzTx/>
              <a:buFont typeface="Wingdings" panose="05000000000000000000" pitchFamily="2" charset="2"/>
              <a:buChar char="Ø"/>
              <a:tabLst/>
              <a:defRPr/>
            </a:pPr>
            <a:r>
              <a:rPr kumimoji="0" lang="fr-FR" sz="1200" b="1" i="0" u="none" strike="noStrike" kern="1200" cap="none" spc="-20" normalizeH="0" baseline="0" noProof="0" dirty="0">
                <a:ln>
                  <a:noFill/>
                </a:ln>
                <a:solidFill>
                  <a:srgbClr val="0D1440"/>
                </a:solidFill>
                <a:effectLst/>
                <a:uLnTx/>
                <a:uFillTx/>
                <a:latin typeface="Marianne"/>
                <a:ea typeface="+mn-ea"/>
                <a:cs typeface="+mn-cs"/>
              </a:rPr>
              <a:t>l’employeur</a:t>
            </a:r>
            <a:r>
              <a:rPr kumimoji="0" lang="fr-FR" sz="1200" b="0" i="0" u="none" strike="noStrike" kern="1200" cap="none" spc="-20" normalizeH="0" baseline="0" noProof="0" dirty="0">
                <a:ln>
                  <a:noFill/>
                </a:ln>
                <a:solidFill>
                  <a:srgbClr val="0D1440"/>
                </a:solidFill>
                <a:effectLst/>
                <a:uLnTx/>
                <a:uFillTx/>
                <a:latin typeface="Marianne"/>
                <a:ea typeface="+mn-ea"/>
                <a:cs typeface="+mn-cs"/>
              </a:rPr>
              <a:t> </a:t>
            </a:r>
            <a:r>
              <a:rPr kumimoji="0" lang="fr-FR" sz="1200" b="1" i="0" u="none" strike="noStrike" kern="1200" cap="none" spc="-20" normalizeH="0" baseline="0" noProof="0" dirty="0">
                <a:ln>
                  <a:noFill/>
                </a:ln>
                <a:solidFill>
                  <a:srgbClr val="0D1440"/>
                </a:solidFill>
                <a:effectLst/>
                <a:uLnTx/>
                <a:uFillTx/>
                <a:latin typeface="Marianne"/>
                <a:ea typeface="+mn-ea"/>
                <a:cs typeface="+mn-cs"/>
              </a:rPr>
              <a:t>reconnu </a:t>
            </a:r>
            <a:r>
              <a:rPr kumimoji="0" lang="fr-FR" sz="1200" b="1" i="0" u="none" strike="noStrike" kern="1200" cap="none" spc="-20" normalizeH="0" baseline="0" noProof="0" dirty="0" err="1">
                <a:ln>
                  <a:noFill/>
                </a:ln>
                <a:solidFill>
                  <a:srgbClr val="0D1440"/>
                </a:solidFill>
                <a:effectLst/>
                <a:uLnTx/>
                <a:uFillTx/>
                <a:latin typeface="Marianne"/>
                <a:ea typeface="+mn-ea"/>
                <a:cs typeface="+mn-cs"/>
              </a:rPr>
              <a:t>handi</a:t>
            </a:r>
            <a:r>
              <a:rPr kumimoji="0" lang="fr-FR" sz="1200" b="1" i="0" u="none" strike="noStrike" kern="1200" cap="none" spc="-20" normalizeH="0" baseline="0" noProof="0" dirty="0">
                <a:ln>
                  <a:noFill/>
                </a:ln>
                <a:solidFill>
                  <a:srgbClr val="0D1440"/>
                </a:solidFill>
                <a:effectLst/>
                <a:uLnTx/>
                <a:uFillTx/>
                <a:latin typeface="Marianne"/>
                <a:ea typeface="+mn-ea"/>
                <a:cs typeface="+mn-cs"/>
              </a:rPr>
              <a:t>-engagé </a:t>
            </a:r>
            <a:r>
              <a:rPr kumimoji="0" lang="fr-FR" sz="1200" b="0" i="0" u="none" strike="noStrike" kern="1200" cap="none" spc="-20" normalizeH="0" baseline="0" noProof="0" dirty="0">
                <a:ln>
                  <a:noFill/>
                </a:ln>
                <a:solidFill>
                  <a:srgbClr val="0D1440"/>
                </a:solidFill>
                <a:effectLst/>
                <a:uLnTx/>
                <a:uFillTx/>
                <a:latin typeface="Marianne"/>
                <a:ea typeface="+mn-ea"/>
                <a:cs typeface="+mn-cs"/>
              </a:rPr>
              <a:t>par France Travail, Cap emploi et leurs partenaires : accéder, dans la base de profils à un nouveau filtre qui lui est réservé pour identifier, </a:t>
            </a:r>
            <a:r>
              <a:rPr kumimoji="0" lang="fr-FR" sz="1200" b="0" i="0" u="none" strike="noStrike" kern="1200" cap="none" spc="-20" normalizeH="0" baseline="0" noProof="0" dirty="0">
                <a:ln>
                  <a:noFill/>
                </a:ln>
                <a:solidFill>
                  <a:srgbClr val="0D1440"/>
                </a:solidFill>
                <a:effectLst/>
                <a:uLnTx/>
                <a:uFillTx/>
                <a:latin typeface="Marianne ExtraBold" panose="02000000000000000000" pitchFamily="2" charset="0"/>
                <a:ea typeface="+mn-ea"/>
                <a:cs typeface="+mn-cs"/>
              </a:rPr>
              <a:t>sur la base de leurs compétences</a:t>
            </a:r>
            <a:r>
              <a:rPr kumimoji="0" lang="fr-FR" sz="1200" b="0" i="0" u="none" strike="noStrike" kern="1200" cap="none" spc="-20" normalizeH="0" baseline="0" noProof="0" dirty="0">
                <a:ln>
                  <a:noFill/>
                </a:ln>
                <a:solidFill>
                  <a:srgbClr val="0D1440"/>
                </a:solidFill>
                <a:effectLst/>
                <a:uLnTx/>
                <a:uFillTx/>
                <a:latin typeface="Marianne"/>
                <a:ea typeface="+mn-ea"/>
                <a:cs typeface="+mn-cs"/>
              </a:rPr>
              <a:t>, des candidats en situation de handicap </a:t>
            </a:r>
            <a:r>
              <a:rPr kumimoji="0" lang="fr-FR" sz="1200" b="0" i="0" u="none" strike="noStrike" kern="1200" cap="none" spc="-20" normalizeH="0" baseline="0" noProof="0" dirty="0">
                <a:ln>
                  <a:noFill/>
                </a:ln>
                <a:solidFill>
                  <a:srgbClr val="0D1440"/>
                </a:solidFill>
                <a:effectLst/>
                <a:uLnTx/>
                <a:uFillTx/>
                <a:latin typeface="Marianne ExtraBold" panose="02000000000000000000" pitchFamily="2" charset="0"/>
                <a:ea typeface="+mn-ea"/>
                <a:cs typeface="+mn-cs"/>
              </a:rPr>
              <a:t>ayant consenti </a:t>
            </a:r>
            <a:r>
              <a:rPr kumimoji="0" lang="fr-FR" sz="1200" b="0" i="0" u="none" strike="noStrike" kern="1200" cap="none" spc="-20" normalizeH="0" baseline="0" noProof="0" dirty="0">
                <a:ln>
                  <a:noFill/>
                </a:ln>
                <a:solidFill>
                  <a:srgbClr val="0D1440"/>
                </a:solidFill>
                <a:effectLst/>
                <a:uLnTx/>
                <a:uFillTx/>
                <a:latin typeface="Marianne"/>
                <a:ea typeface="+mn-ea"/>
                <a:cs typeface="+mn-cs"/>
              </a:rPr>
              <a:t>à faire part de leur situation et ce uniquement à des employeurs qualifiés </a:t>
            </a:r>
            <a:r>
              <a:rPr kumimoji="0" lang="fr-FR" sz="1200" b="0" i="0" u="none" strike="noStrike" kern="1200" cap="none" spc="-20" normalizeH="0" baseline="0" noProof="0" dirty="0" err="1">
                <a:ln>
                  <a:noFill/>
                </a:ln>
                <a:solidFill>
                  <a:srgbClr val="0D1440"/>
                </a:solidFill>
                <a:effectLst/>
                <a:uLnTx/>
                <a:uFillTx/>
                <a:latin typeface="Marianne"/>
                <a:ea typeface="+mn-ea"/>
                <a:cs typeface="+mn-cs"/>
              </a:rPr>
              <a:t>handi</a:t>
            </a:r>
            <a:r>
              <a:rPr kumimoji="0" lang="fr-FR" sz="1200" b="0" i="0" u="none" strike="noStrike" kern="1200" cap="none" spc="-20" normalizeH="0" baseline="0" noProof="0" dirty="0">
                <a:ln>
                  <a:noFill/>
                </a:ln>
                <a:solidFill>
                  <a:srgbClr val="0D1440"/>
                </a:solidFill>
                <a:effectLst/>
                <a:uLnTx/>
                <a:uFillTx/>
                <a:latin typeface="Marianne"/>
                <a:ea typeface="+mn-ea"/>
                <a:cs typeface="+mn-cs"/>
              </a:rPr>
              <a:t>-engagés </a:t>
            </a:r>
            <a:endParaRPr kumimoji="0" lang="fr-FR" sz="1200" b="1" i="0" u="none" strike="noStrike" kern="1200" cap="none" spc="-20" normalizeH="0" baseline="0" noProof="0" dirty="0">
              <a:ln>
                <a:noFill/>
              </a:ln>
              <a:solidFill>
                <a:srgbClr val="0D1440"/>
              </a:solidFill>
              <a:effectLst/>
              <a:uLnTx/>
              <a:uFillTx/>
              <a:latin typeface="Marianne"/>
              <a:ea typeface="+mn-ea"/>
              <a:cs typeface="+mn-cs"/>
            </a:endParaRPr>
          </a:p>
          <a:p>
            <a:pPr marL="0" marR="0" lvl="0" indent="0" algn="l" defTabSz="914400" rtl="0" eaLnBrk="1" fontAlgn="auto" latinLnBrk="0" hangingPunct="1">
              <a:lnSpc>
                <a:spcPct val="100000"/>
              </a:lnSpc>
              <a:spcBef>
                <a:spcPts val="0"/>
              </a:spcBef>
              <a:spcAft>
                <a:spcPts val="2400"/>
              </a:spcAft>
              <a:buClrTx/>
              <a:buSzTx/>
              <a:buFont typeface="Marianne" panose="02000000000000000000" pitchFamily="2" charset="0"/>
              <a:buNone/>
              <a:tabLst/>
              <a:defRPr/>
            </a:pPr>
            <a:endParaRPr kumimoji="0" lang="fr-FR" sz="1200" b="1" i="0" u="none" strike="noStrike" kern="1200" cap="none" spc="-20" normalizeH="0" baseline="0" noProof="0" dirty="0">
              <a:ln>
                <a:noFill/>
              </a:ln>
              <a:solidFill>
                <a:srgbClr val="0D1440"/>
              </a:solidFill>
              <a:effectLst/>
              <a:uLnTx/>
              <a:uFillTx/>
              <a:latin typeface="Marianne"/>
              <a:ea typeface="+mn-ea"/>
              <a:cs typeface="+mn-cs"/>
            </a:endParaRPr>
          </a:p>
        </p:txBody>
      </p:sp>
      <p:sp>
        <p:nvSpPr>
          <p:cNvPr id="10" name="Rectangle 9">
            <a:extLst>
              <a:ext uri="{FF2B5EF4-FFF2-40B4-BE49-F238E27FC236}">
                <a16:creationId xmlns:a16="http://schemas.microsoft.com/office/drawing/2014/main" id="{5124351E-A017-F361-47C5-69CAA13B2557}"/>
              </a:ext>
            </a:extLst>
          </p:cNvPr>
          <p:cNvSpPr>
            <a:spLocks noChangeArrowheads="1"/>
          </p:cNvSpPr>
          <p:nvPr/>
        </p:nvSpPr>
        <p:spPr bwMode="auto">
          <a:xfrm>
            <a:off x="368790" y="4183771"/>
            <a:ext cx="11340608" cy="2512252"/>
          </a:xfrm>
          <a:prstGeom prst="rect">
            <a:avLst/>
          </a:prstGeom>
          <a:solidFill>
            <a:srgbClr val="FEE2E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bodyPr>
          <a:lstStyle/>
          <a:p>
            <a:pPr marL="0" marR="0" lvl="0" indent="0" algn="just" defTabSz="288000" rtl="0" eaLnBrk="1" fontAlgn="auto" latinLnBrk="0" hangingPunct="1">
              <a:lnSpc>
                <a:spcPct val="100000"/>
              </a:lnSpc>
              <a:spcBef>
                <a:spcPts val="0"/>
              </a:spcBef>
              <a:spcAft>
                <a:spcPts val="2400"/>
              </a:spcAft>
              <a:buClrTx/>
              <a:buSzTx/>
              <a:buFontTx/>
              <a:buNone/>
              <a:tabLst/>
              <a:defRPr/>
            </a:pPr>
            <a:endParaRPr kumimoji="0" lang="fr-FR" sz="1200" b="0" i="0" u="none" strike="noStrike" kern="1200" cap="none" spc="-20" normalizeH="0" baseline="0" noProof="0" dirty="0">
              <a:ln>
                <a:noFill/>
              </a:ln>
              <a:solidFill>
                <a:srgbClr val="0D1440"/>
              </a:solidFill>
              <a:effectLst/>
              <a:uLnTx/>
              <a:uFillTx/>
              <a:latin typeface="Marianne"/>
              <a:ea typeface="+mn-ea"/>
              <a:cs typeface="+mn-cs"/>
            </a:endParaRPr>
          </a:p>
          <a:p>
            <a:pPr marL="0" marR="0" lvl="0" indent="0" algn="just" defTabSz="288000" rtl="0" eaLnBrk="1" fontAlgn="auto" latinLnBrk="0" hangingPunct="1">
              <a:lnSpc>
                <a:spcPct val="100000"/>
              </a:lnSpc>
              <a:spcBef>
                <a:spcPts val="0"/>
              </a:spcBef>
              <a:spcAft>
                <a:spcPts val="1200"/>
              </a:spcAft>
              <a:buClrTx/>
              <a:buSzTx/>
              <a:buFontTx/>
              <a:buNone/>
              <a:tabLst/>
              <a:defRPr/>
            </a:pPr>
            <a:r>
              <a:rPr kumimoji="0" lang="fr-FR" sz="1200" b="1" i="0" u="none" strike="noStrike" kern="1200" cap="none" spc="0" normalizeH="0" baseline="0" noProof="0" dirty="0">
                <a:ln>
                  <a:noFill/>
                </a:ln>
                <a:solidFill>
                  <a:srgbClr val="18073A"/>
                </a:solidFill>
                <a:effectLst/>
                <a:uLnTx/>
                <a:uFillTx/>
                <a:latin typeface="Marianne ExtraBold" panose="02000000000000000000" pitchFamily="2" charset="0"/>
                <a:ea typeface="+mn-ea"/>
                <a:cs typeface="+mn-cs"/>
              </a:rPr>
              <a:t>Les employeurs ne peuvent pas s’auto déclarer </a:t>
            </a:r>
            <a:r>
              <a:rPr kumimoji="0" lang="fr-FR" sz="1200" b="1" i="0" u="none" strike="noStrike" kern="1200" cap="none" spc="0" normalizeH="0" baseline="0" noProof="0" dirty="0" err="1">
                <a:ln>
                  <a:noFill/>
                </a:ln>
                <a:solidFill>
                  <a:srgbClr val="18073A"/>
                </a:solidFill>
                <a:effectLst/>
                <a:uLnTx/>
                <a:uFillTx/>
                <a:latin typeface="Marianne ExtraBold" panose="02000000000000000000" pitchFamily="2" charset="0"/>
                <a:ea typeface="+mn-ea"/>
                <a:cs typeface="+mn-cs"/>
              </a:rPr>
              <a:t>handi</a:t>
            </a:r>
            <a:r>
              <a:rPr kumimoji="0" lang="fr-FR" sz="1200" b="1" i="0" u="none" strike="noStrike" kern="1200" cap="none" spc="0" normalizeH="0" baseline="0" noProof="0" dirty="0">
                <a:ln>
                  <a:noFill/>
                </a:ln>
                <a:solidFill>
                  <a:srgbClr val="18073A"/>
                </a:solidFill>
                <a:effectLst/>
                <a:uLnTx/>
                <a:uFillTx/>
                <a:latin typeface="Marianne ExtraBold" panose="02000000000000000000" pitchFamily="2" charset="0"/>
                <a:ea typeface="+mn-ea"/>
                <a:cs typeface="+mn-cs"/>
              </a:rPr>
              <a:t>-engagés</a:t>
            </a:r>
          </a:p>
          <a:p>
            <a:pPr marL="0" marR="0" lvl="0" indent="0" algn="just" defTabSz="288000" rtl="0" eaLnBrk="1" fontAlgn="auto" latinLnBrk="0" hangingPunct="1">
              <a:lnSpc>
                <a:spcPct val="100000"/>
              </a:lnSpc>
              <a:spcBef>
                <a:spcPts val="0"/>
              </a:spcBef>
              <a:spcAft>
                <a:spcPts val="1200"/>
              </a:spcAft>
              <a:buClrTx/>
              <a:buSzTx/>
              <a:buFontTx/>
              <a:buNone/>
              <a:tabLst/>
              <a:defRPr/>
            </a:pPr>
            <a:r>
              <a:rPr kumimoji="0" lang="fr-FR" sz="1200" b="0" i="0" u="none" strike="noStrike" kern="1200" cap="none" spc="-20" normalizeH="0" baseline="0" noProof="0" dirty="0">
                <a:ln>
                  <a:noFill/>
                </a:ln>
                <a:solidFill>
                  <a:srgbClr val="0D1440"/>
                </a:solidFill>
                <a:effectLst/>
                <a:uLnTx/>
                <a:uFillTx/>
                <a:latin typeface="Marianne"/>
                <a:ea typeface="+mn-ea"/>
                <a:cs typeface="+mn-cs"/>
              </a:rPr>
              <a:t>Les conseillers employeurs France Travail et Cap emploi agissent dans le cadre de leur activité quotidienne pour :</a:t>
            </a:r>
          </a:p>
          <a:p>
            <a:pPr marL="171450" marR="0" lvl="0" indent="-171450" algn="just" defTabSz="288000" rtl="0" eaLnBrk="1" fontAlgn="auto" latinLnBrk="0" hangingPunct="1">
              <a:lnSpc>
                <a:spcPct val="100000"/>
              </a:lnSpc>
              <a:spcBef>
                <a:spcPts val="0"/>
              </a:spcBef>
              <a:spcAft>
                <a:spcPts val="1200"/>
              </a:spcAft>
              <a:buClrTx/>
              <a:buSzTx/>
              <a:buFontTx/>
              <a:buChar char="-"/>
              <a:tabLst/>
              <a:defRPr/>
            </a:pPr>
            <a:r>
              <a:rPr kumimoji="0" lang="fr-FR" sz="1200" b="0" i="0" u="none" strike="noStrike" kern="1200" cap="none" spc="-20" normalizeH="0" baseline="0" noProof="0" dirty="0">
                <a:ln>
                  <a:noFill/>
                </a:ln>
                <a:solidFill>
                  <a:srgbClr val="0D1440"/>
                </a:solidFill>
                <a:effectLst/>
                <a:uLnTx/>
                <a:uFillTx/>
                <a:latin typeface="Marianne"/>
                <a:ea typeface="+mn-ea"/>
                <a:cs typeface="+mn-cs"/>
              </a:rPr>
              <a:t>Identifier les employeurs grâce à une grille de lecture de faisceaux d’indices d’actions concrètes réalisées en faveur du recrutement, de l’intégration et de l’accompagnement de ses collaborateurs en situation de handicap. Cette grille a été construite pour leur permettre d’évaluer et mesurer l’engagement des employeurs, selon leur taille, et ainsi identifier ceux qui peuvent être qualifiés </a:t>
            </a:r>
            <a:r>
              <a:rPr kumimoji="0" lang="fr-FR" sz="1200" b="0" i="0" u="none" strike="noStrike" kern="1200" cap="none" spc="-20" normalizeH="0" baseline="0" noProof="0" dirty="0" err="1">
                <a:ln>
                  <a:noFill/>
                </a:ln>
                <a:solidFill>
                  <a:srgbClr val="0D1440"/>
                </a:solidFill>
                <a:effectLst/>
                <a:uLnTx/>
                <a:uFillTx/>
                <a:latin typeface="Marianne"/>
                <a:ea typeface="+mn-ea"/>
                <a:cs typeface="+mn-cs"/>
              </a:rPr>
              <a:t>handi</a:t>
            </a:r>
            <a:r>
              <a:rPr kumimoji="0" lang="fr-FR" sz="1200" b="0" i="0" u="none" strike="noStrike" kern="1200" cap="none" spc="-20" normalizeH="0" baseline="0" noProof="0" dirty="0">
                <a:ln>
                  <a:noFill/>
                </a:ln>
                <a:solidFill>
                  <a:srgbClr val="0D1440"/>
                </a:solidFill>
                <a:effectLst/>
                <a:uLnTx/>
                <a:uFillTx/>
                <a:latin typeface="Marianne"/>
                <a:ea typeface="+mn-ea"/>
                <a:cs typeface="+mn-cs"/>
              </a:rPr>
              <a:t>-engagés</a:t>
            </a:r>
          </a:p>
          <a:p>
            <a:pPr marL="171450" marR="0" lvl="0" indent="-171450" algn="just" defTabSz="288000" rtl="0" eaLnBrk="1" fontAlgn="auto" latinLnBrk="0" hangingPunct="1">
              <a:lnSpc>
                <a:spcPct val="100000"/>
              </a:lnSpc>
              <a:spcBef>
                <a:spcPts val="0"/>
              </a:spcBef>
              <a:spcAft>
                <a:spcPts val="2400"/>
              </a:spcAft>
              <a:buClrTx/>
              <a:buSzTx/>
              <a:buFontTx/>
              <a:buChar char="-"/>
              <a:tabLst/>
              <a:defRPr/>
            </a:pPr>
            <a:r>
              <a:rPr kumimoji="0" lang="fr-FR" sz="1200" b="0" i="0" u="none" strike="noStrike" kern="1200" cap="none" spc="-20" normalizeH="0" baseline="0" noProof="0" dirty="0">
                <a:ln>
                  <a:noFill/>
                </a:ln>
                <a:solidFill>
                  <a:srgbClr val="0D1440"/>
                </a:solidFill>
                <a:effectLst/>
                <a:uLnTx/>
                <a:uFillTx/>
                <a:latin typeface="Marianne"/>
                <a:ea typeface="+mn-ea"/>
                <a:cs typeface="+mn-cs"/>
              </a:rPr>
              <a:t>Favoriser les promotions de profils de personnes en situation de handicap, favoriser les immersions professionnelles (reconnaissance </a:t>
            </a:r>
            <a:r>
              <a:rPr kumimoji="0" lang="fr-FR" sz="1200" b="0" i="0" u="none" strike="noStrike" kern="1200" cap="none" spc="-20" normalizeH="0" baseline="0" noProof="0" dirty="0" err="1">
                <a:ln>
                  <a:noFill/>
                </a:ln>
                <a:solidFill>
                  <a:srgbClr val="0D1440"/>
                </a:solidFill>
                <a:effectLst/>
                <a:uLnTx/>
                <a:uFillTx/>
                <a:latin typeface="Marianne"/>
                <a:ea typeface="+mn-ea"/>
                <a:cs typeface="+mn-cs"/>
              </a:rPr>
              <a:t>handi</a:t>
            </a:r>
            <a:r>
              <a:rPr kumimoji="0" lang="fr-FR" sz="1200" b="0" i="0" u="none" strike="noStrike" kern="1200" cap="none" spc="-20" normalizeH="0" baseline="0" noProof="0" dirty="0">
                <a:ln>
                  <a:noFill/>
                </a:ln>
                <a:solidFill>
                  <a:srgbClr val="0D1440"/>
                </a:solidFill>
                <a:effectLst/>
                <a:uLnTx/>
                <a:uFillTx/>
                <a:latin typeface="Marianne"/>
                <a:ea typeface="+mn-ea"/>
                <a:cs typeface="+mn-cs"/>
              </a:rPr>
              <a:t>-engagé visible sur </a:t>
            </a:r>
            <a:r>
              <a:rPr kumimoji="0" lang="fr-FR" sz="1200" b="0" i="0" u="none" strike="noStrike" kern="1200" cap="none" spc="-20" normalizeH="0" baseline="0" noProof="0">
                <a:ln>
                  <a:noFill/>
                </a:ln>
                <a:solidFill>
                  <a:srgbClr val="0D1440"/>
                </a:solidFill>
                <a:effectLst/>
                <a:uLnTx/>
                <a:uFillTx/>
                <a:latin typeface="Marianne"/>
                <a:ea typeface="+mn-ea"/>
                <a:cs typeface="+mn-cs"/>
              </a:rPr>
              <a:t>la plateforme), </a:t>
            </a:r>
            <a:r>
              <a:rPr kumimoji="0" lang="fr-FR" sz="1200" b="0" i="0" u="none" strike="noStrike" kern="1200" cap="none" spc="-20" normalizeH="0" baseline="0" noProof="0" dirty="0">
                <a:ln>
                  <a:noFill/>
                </a:ln>
                <a:solidFill>
                  <a:srgbClr val="0D1440"/>
                </a:solidFill>
                <a:effectLst/>
                <a:uLnTx/>
                <a:uFillTx/>
                <a:latin typeface="Marianne"/>
                <a:ea typeface="+mn-ea"/>
                <a:cs typeface="+mn-cs"/>
              </a:rPr>
              <a:t>accompagner les employeurs dans leur engagement inclusif et leur permettre d’être reconnus </a:t>
            </a:r>
            <a:r>
              <a:rPr kumimoji="0" lang="fr-FR" sz="1200" b="0" i="0" u="none" strike="noStrike" kern="1200" cap="none" spc="-20" normalizeH="0" baseline="0" noProof="0" dirty="0" err="1">
                <a:ln>
                  <a:noFill/>
                </a:ln>
                <a:solidFill>
                  <a:srgbClr val="0D1440"/>
                </a:solidFill>
                <a:effectLst/>
                <a:uLnTx/>
                <a:uFillTx/>
                <a:latin typeface="Marianne"/>
                <a:ea typeface="+mn-ea"/>
                <a:cs typeface="+mn-cs"/>
              </a:rPr>
              <a:t>handi</a:t>
            </a:r>
            <a:r>
              <a:rPr kumimoji="0" lang="fr-FR" sz="1200" b="0" i="0" u="none" strike="noStrike" kern="1200" cap="none" spc="-20" normalizeH="0" baseline="0" noProof="0" dirty="0">
                <a:ln>
                  <a:noFill/>
                </a:ln>
                <a:solidFill>
                  <a:srgbClr val="0D1440"/>
                </a:solidFill>
                <a:effectLst/>
                <a:uLnTx/>
                <a:uFillTx/>
                <a:latin typeface="Marianne"/>
                <a:ea typeface="+mn-ea"/>
                <a:cs typeface="+mn-cs"/>
              </a:rPr>
              <a:t>-engagés par la suite</a:t>
            </a:r>
            <a:endParaRPr kumimoji="0" lang="fr-FR" altLang="fr-FR" sz="1200" b="0" i="0" u="none" strike="noStrike" kern="1200" cap="none" spc="-20" normalizeH="0" baseline="0" noProof="0" dirty="0">
              <a:ln>
                <a:noFill/>
              </a:ln>
              <a:solidFill>
                <a:srgbClr val="0D1440"/>
              </a:solidFill>
              <a:effectLst/>
              <a:uLnTx/>
              <a:uFillTx/>
              <a:latin typeface="Marianne"/>
              <a:ea typeface="+mn-ea"/>
              <a:cs typeface="+mn-cs"/>
            </a:endParaRPr>
          </a:p>
        </p:txBody>
      </p:sp>
      <p:pic>
        <p:nvPicPr>
          <p:cNvPr id="3" name="Picture 2">
            <a:extLst>
              <a:ext uri="{FF2B5EF4-FFF2-40B4-BE49-F238E27FC236}">
                <a16:creationId xmlns:a16="http://schemas.microsoft.com/office/drawing/2014/main" id="{135A3B4B-032D-0601-63EE-F105F36FC1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6074" y="161977"/>
            <a:ext cx="1592724" cy="1599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738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88522-E253-CCA0-CDAE-ECE36EE3C5EF}"/>
              </a:ext>
            </a:extLst>
          </p:cNvPr>
          <p:cNvSpPr>
            <a:spLocks noGrp="1"/>
          </p:cNvSpPr>
          <p:nvPr>
            <p:ph type="title"/>
          </p:nvPr>
        </p:nvSpPr>
        <p:spPr>
          <a:xfrm>
            <a:off x="890271" y="935787"/>
            <a:ext cx="4494528" cy="747897"/>
          </a:xfrm>
        </p:spPr>
        <p:txBody>
          <a:bodyPr/>
          <a:lstStyle/>
          <a:p>
            <a:r>
              <a:rPr lang="fr-FR" sz="6000" dirty="0"/>
              <a:t>Sommaire</a:t>
            </a:r>
          </a:p>
        </p:txBody>
      </p:sp>
      <p:sp>
        <p:nvSpPr>
          <p:cNvPr id="13" name="Text Placeholder 12">
            <a:extLst>
              <a:ext uri="{FF2B5EF4-FFF2-40B4-BE49-F238E27FC236}">
                <a16:creationId xmlns:a16="http://schemas.microsoft.com/office/drawing/2014/main" id="{F27943C6-6F66-0F3B-5436-062EAD8A0CC2}"/>
              </a:ext>
            </a:extLst>
          </p:cNvPr>
          <p:cNvSpPr>
            <a:spLocks noGrp="1"/>
          </p:cNvSpPr>
          <p:nvPr>
            <p:ph type="body" sz="quarter" idx="36"/>
          </p:nvPr>
        </p:nvSpPr>
        <p:spPr>
          <a:xfrm>
            <a:off x="890269" y="2510099"/>
            <a:ext cx="386557" cy="386557"/>
          </a:xfrm>
        </p:spPr>
        <p:txBody>
          <a:bodyPr/>
          <a:lstStyle/>
          <a:p>
            <a:r>
              <a:rPr lang="fr-FR" dirty="0"/>
              <a:t>1</a:t>
            </a:r>
          </a:p>
        </p:txBody>
      </p:sp>
      <p:sp>
        <p:nvSpPr>
          <p:cNvPr id="3" name="Text Placeholder 2">
            <a:extLst>
              <a:ext uri="{FF2B5EF4-FFF2-40B4-BE49-F238E27FC236}">
                <a16:creationId xmlns:a16="http://schemas.microsoft.com/office/drawing/2014/main" id="{E93376B2-E3E1-B8E7-DE3C-DD06F8EBE153}"/>
              </a:ext>
            </a:extLst>
          </p:cNvPr>
          <p:cNvSpPr>
            <a:spLocks noGrp="1"/>
          </p:cNvSpPr>
          <p:nvPr>
            <p:ph type="body" sz="quarter" idx="26"/>
          </p:nvPr>
        </p:nvSpPr>
        <p:spPr>
          <a:xfrm>
            <a:off x="1500031" y="2460179"/>
            <a:ext cx="9582835" cy="436477"/>
          </a:xfrm>
        </p:spPr>
        <p:txBody>
          <a:bodyPr/>
          <a:lstStyle/>
          <a:p>
            <a:r>
              <a:rPr lang="fr-FR" sz="2800" dirty="0"/>
              <a:t>Le nouveau cadre institutionnel du réseau pour l’emploi </a:t>
            </a:r>
          </a:p>
        </p:txBody>
      </p:sp>
      <p:sp>
        <p:nvSpPr>
          <p:cNvPr id="14" name="Text Placeholder 13">
            <a:extLst>
              <a:ext uri="{FF2B5EF4-FFF2-40B4-BE49-F238E27FC236}">
                <a16:creationId xmlns:a16="http://schemas.microsoft.com/office/drawing/2014/main" id="{F387EEDB-A3EC-24F2-877C-BEA3ED5D2B22}"/>
              </a:ext>
            </a:extLst>
          </p:cNvPr>
          <p:cNvSpPr>
            <a:spLocks noGrp="1"/>
          </p:cNvSpPr>
          <p:nvPr>
            <p:ph type="body" sz="quarter" idx="37"/>
          </p:nvPr>
        </p:nvSpPr>
        <p:spPr>
          <a:xfrm>
            <a:off x="890269" y="3709332"/>
            <a:ext cx="386558" cy="386559"/>
          </a:xfrm>
        </p:spPr>
        <p:txBody>
          <a:bodyPr/>
          <a:lstStyle/>
          <a:p>
            <a:r>
              <a:rPr lang="fr-FR" dirty="0"/>
              <a:t>2</a:t>
            </a:r>
          </a:p>
        </p:txBody>
      </p:sp>
      <p:sp>
        <p:nvSpPr>
          <p:cNvPr id="4" name="Text Placeholder 3">
            <a:extLst>
              <a:ext uri="{FF2B5EF4-FFF2-40B4-BE49-F238E27FC236}">
                <a16:creationId xmlns:a16="http://schemas.microsoft.com/office/drawing/2014/main" id="{05264061-5F4B-9380-9D03-C72E974F53AE}"/>
              </a:ext>
            </a:extLst>
          </p:cNvPr>
          <p:cNvSpPr>
            <a:spLocks noGrp="1"/>
          </p:cNvSpPr>
          <p:nvPr>
            <p:ph type="body" sz="quarter" idx="27"/>
          </p:nvPr>
        </p:nvSpPr>
        <p:spPr>
          <a:xfrm>
            <a:off x="1500031" y="3673151"/>
            <a:ext cx="10446436" cy="458922"/>
          </a:xfrm>
        </p:spPr>
        <p:txBody>
          <a:bodyPr/>
          <a:lstStyle/>
          <a:p>
            <a:r>
              <a:rPr lang="fr-FR" sz="2800" dirty="0"/>
              <a:t>Le parcours du demandeur d’emploi en situation de handicap</a:t>
            </a:r>
          </a:p>
          <a:p>
            <a:endParaRPr lang="fr-FR" sz="2800" dirty="0"/>
          </a:p>
        </p:txBody>
      </p:sp>
      <p:sp>
        <p:nvSpPr>
          <p:cNvPr id="5" name="Text Placeholder 3">
            <a:extLst>
              <a:ext uri="{FF2B5EF4-FFF2-40B4-BE49-F238E27FC236}">
                <a16:creationId xmlns:a16="http://schemas.microsoft.com/office/drawing/2014/main" id="{80CE3DF3-1D33-9315-31D1-F9E611D7D324}"/>
              </a:ext>
            </a:extLst>
          </p:cNvPr>
          <p:cNvSpPr txBox="1">
            <a:spLocks/>
          </p:cNvSpPr>
          <p:nvPr/>
        </p:nvSpPr>
        <p:spPr>
          <a:xfrm>
            <a:off x="1635498" y="4814163"/>
            <a:ext cx="9514332" cy="877008"/>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Marianne" panose="02000000000000000000" pitchFamily="2" charset="0"/>
              <a:buNone/>
              <a:defRPr sz="2000" kern="1200" spc="-20">
                <a:solidFill>
                  <a:schemeClr val="bg2"/>
                </a:solidFill>
                <a:latin typeface="Marianne" panose="02000000000000000000" pitchFamily="2" charset="0"/>
                <a:ea typeface="+mn-ea"/>
                <a:cs typeface="+mn-cs"/>
              </a:defRPr>
            </a:lvl1pPr>
            <a:lvl2pPr marL="0" indent="0" algn="l" defTabSz="914400" rtl="0" eaLnBrk="1" latinLnBrk="0" hangingPunct="1">
              <a:lnSpc>
                <a:spcPct val="100000"/>
              </a:lnSpc>
              <a:spcBef>
                <a:spcPts val="0"/>
              </a:spcBef>
              <a:spcAft>
                <a:spcPts val="0"/>
              </a:spcAft>
              <a:buFont typeface="Marianne" panose="02000000000000000000" pitchFamily="2" charset="0"/>
              <a:buNone/>
              <a:defRPr sz="2000" b="0" kern="1200" spc="-20">
                <a:solidFill>
                  <a:schemeClr val="tx2"/>
                </a:solidFill>
                <a:latin typeface="Marianne" panose="02000000000000000000" pitchFamily="2" charset="0"/>
                <a:ea typeface="+mn-ea"/>
                <a:cs typeface="+mn-cs"/>
              </a:defRPr>
            </a:lvl2pPr>
            <a:lvl3pPr marL="0" indent="0" algn="l" defTabSz="914400" rtl="0" eaLnBrk="1" latinLnBrk="0" hangingPunct="1">
              <a:lnSpc>
                <a:spcPct val="100000"/>
              </a:lnSpc>
              <a:spcBef>
                <a:spcPts val="0"/>
              </a:spcBef>
              <a:spcAft>
                <a:spcPts val="0"/>
              </a:spcAft>
              <a:buFont typeface="Marianne" panose="02000000000000000000" pitchFamily="2" charset="0"/>
              <a:buNone/>
              <a:defRPr sz="2000" kern="1200" spc="-20">
                <a:solidFill>
                  <a:schemeClr val="tx2"/>
                </a:solidFill>
                <a:latin typeface="Marianne" panose="02000000000000000000" pitchFamily="2" charset="0"/>
                <a:ea typeface="+mn-ea"/>
                <a:cs typeface="+mn-cs"/>
              </a:defRPr>
            </a:lvl3pPr>
            <a:lvl4pPr marL="0" indent="0" algn="l" defTabSz="914400" rtl="0" eaLnBrk="1" latinLnBrk="0" hangingPunct="1">
              <a:lnSpc>
                <a:spcPct val="100000"/>
              </a:lnSpc>
              <a:spcBef>
                <a:spcPts val="0"/>
              </a:spcBef>
              <a:spcAft>
                <a:spcPts val="0"/>
              </a:spcAft>
              <a:buFont typeface="Marianne" panose="02000000000000000000" pitchFamily="2" charset="0"/>
              <a:buNone/>
              <a:defRPr sz="2000" kern="1200" spc="-20">
                <a:solidFill>
                  <a:schemeClr val="tx2"/>
                </a:solidFill>
                <a:latin typeface="Marianne" panose="02000000000000000000" pitchFamily="2" charset="0"/>
                <a:ea typeface="+mn-ea"/>
                <a:cs typeface="+mn-cs"/>
              </a:defRPr>
            </a:lvl4pPr>
            <a:lvl5pPr marL="0" indent="0" algn="l" defTabSz="914400" rtl="0" eaLnBrk="1" latinLnBrk="0" hangingPunct="1">
              <a:lnSpc>
                <a:spcPct val="100000"/>
              </a:lnSpc>
              <a:spcBef>
                <a:spcPts val="0"/>
              </a:spcBef>
              <a:spcAft>
                <a:spcPts val="0"/>
              </a:spcAft>
              <a:buFont typeface="Marianne" panose="02000000000000000000" pitchFamily="2" charset="0"/>
              <a:buNone/>
              <a:defRPr sz="2000" kern="1200" spc="-20">
                <a:solidFill>
                  <a:schemeClr val="tx2"/>
                </a:solidFill>
                <a:latin typeface="Marianne" panose="02000000000000000000" pitchFamily="2" charset="0"/>
                <a:ea typeface="+mn-ea"/>
                <a:cs typeface="+mn-cs"/>
              </a:defRPr>
            </a:lvl5pPr>
            <a:lvl6pPr marL="0" indent="0" algn="l" defTabSz="914400" rtl="0" eaLnBrk="1" latinLnBrk="0" hangingPunct="1">
              <a:lnSpc>
                <a:spcPct val="100000"/>
              </a:lnSpc>
              <a:spcBef>
                <a:spcPts val="0"/>
              </a:spcBef>
              <a:spcAft>
                <a:spcPts val="0"/>
              </a:spcAft>
              <a:buFont typeface="Marianne" panose="02000000000000000000" pitchFamily="2" charset="0"/>
              <a:buNone/>
              <a:defRPr sz="2000" kern="1200" spc="-20">
                <a:solidFill>
                  <a:schemeClr val="tx2"/>
                </a:solidFill>
                <a:latin typeface="Marianne" panose="02000000000000000000" pitchFamily="2" charset="0"/>
                <a:ea typeface="+mn-ea"/>
                <a:cs typeface="+mn-cs"/>
              </a:defRPr>
            </a:lvl6pPr>
            <a:lvl7pPr marL="0" indent="0" algn="l" defTabSz="914400" rtl="0" eaLnBrk="1" latinLnBrk="0" hangingPunct="1">
              <a:lnSpc>
                <a:spcPct val="100000"/>
              </a:lnSpc>
              <a:spcBef>
                <a:spcPts val="0"/>
              </a:spcBef>
              <a:spcAft>
                <a:spcPts val="0"/>
              </a:spcAft>
              <a:buFont typeface="Marianne" panose="02000000000000000000" pitchFamily="2" charset="0"/>
              <a:buNone/>
              <a:defRPr sz="2000" kern="1200" spc="-20">
                <a:solidFill>
                  <a:schemeClr val="tx2"/>
                </a:solidFill>
                <a:latin typeface="Marianne" panose="02000000000000000000" pitchFamily="2" charset="0"/>
                <a:ea typeface="+mn-ea"/>
                <a:cs typeface="+mn-cs"/>
              </a:defRPr>
            </a:lvl7pPr>
            <a:lvl8pPr marL="0" indent="0" algn="l" defTabSz="914400" rtl="0" eaLnBrk="1" latinLnBrk="0" hangingPunct="1">
              <a:lnSpc>
                <a:spcPct val="100000"/>
              </a:lnSpc>
              <a:spcBef>
                <a:spcPts val="0"/>
              </a:spcBef>
              <a:spcAft>
                <a:spcPts val="0"/>
              </a:spcAft>
              <a:buFont typeface="Marianne" panose="02000000000000000000" pitchFamily="2" charset="0"/>
              <a:buNone/>
              <a:defRPr sz="2000" kern="1200" spc="-20">
                <a:solidFill>
                  <a:schemeClr val="tx2"/>
                </a:solidFill>
                <a:latin typeface="Marianne" panose="02000000000000000000" pitchFamily="2" charset="0"/>
                <a:ea typeface="+mn-ea"/>
                <a:cs typeface="+mn-cs"/>
              </a:defRPr>
            </a:lvl8pPr>
            <a:lvl9pPr marL="0" indent="0" algn="l" defTabSz="914400" rtl="0" eaLnBrk="1" latinLnBrk="0" hangingPunct="1">
              <a:lnSpc>
                <a:spcPct val="100000"/>
              </a:lnSpc>
              <a:spcBef>
                <a:spcPts val="0"/>
              </a:spcBef>
              <a:spcAft>
                <a:spcPts val="0"/>
              </a:spcAft>
              <a:buFont typeface="Marianne" panose="02000000000000000000" pitchFamily="2" charset="0"/>
              <a:buNone/>
              <a:defRPr sz="2000" kern="1200" spc="-20">
                <a:solidFill>
                  <a:schemeClr val="tx2"/>
                </a:solidFill>
                <a:latin typeface="Marianne" panose="02000000000000000000" pitchFamily="2" charset="0"/>
                <a:ea typeface="+mn-ea"/>
                <a:cs typeface="+mn-cs"/>
              </a:defRPr>
            </a:lvl9pPr>
          </a:lstStyle>
          <a:p>
            <a:r>
              <a:rPr lang="fr-FR" sz="2800" dirty="0"/>
              <a:t>Focus sur le secteur protégé</a:t>
            </a:r>
          </a:p>
        </p:txBody>
      </p:sp>
      <p:sp>
        <p:nvSpPr>
          <p:cNvPr id="6" name="Text Placeholder 13">
            <a:extLst>
              <a:ext uri="{FF2B5EF4-FFF2-40B4-BE49-F238E27FC236}">
                <a16:creationId xmlns:a16="http://schemas.microsoft.com/office/drawing/2014/main" id="{BB53EC16-8FD9-CDAC-3CCF-6A336D09B901}"/>
              </a:ext>
            </a:extLst>
          </p:cNvPr>
          <p:cNvSpPr txBox="1">
            <a:spLocks/>
          </p:cNvSpPr>
          <p:nvPr/>
        </p:nvSpPr>
        <p:spPr>
          <a:xfrm>
            <a:off x="890270" y="4866110"/>
            <a:ext cx="386557" cy="386557"/>
          </a:xfrm>
          <a:prstGeom prst="ellipse">
            <a:avLst/>
          </a:prstGeom>
          <a:solidFill>
            <a:schemeClr val="accent2"/>
          </a:solidFill>
        </p:spPr>
        <p:txBody>
          <a:bodyPr vert="horz" lIns="0" tIns="0" rIns="0" bIns="0" rtlCol="0" anchor="ctr">
            <a:noAutofit/>
          </a:bodyPr>
          <a:lstStyle>
            <a:lvl1pPr marL="0" indent="0" algn="ctr" defTabSz="914400" rtl="0" eaLnBrk="1" latinLnBrk="0" hangingPunct="1">
              <a:lnSpc>
                <a:spcPct val="100000"/>
              </a:lnSpc>
              <a:spcBef>
                <a:spcPts val="0"/>
              </a:spcBef>
              <a:spcAft>
                <a:spcPts val="0"/>
              </a:spcAft>
              <a:buFont typeface="Marianne" panose="02000000000000000000" pitchFamily="2" charset="0"/>
              <a:buNone/>
              <a:defRPr sz="1800" b="1" kern="1200" spc="-20">
                <a:solidFill>
                  <a:schemeClr val="tx2"/>
                </a:solidFill>
                <a:latin typeface="+mj-lt"/>
                <a:ea typeface="+mn-ea"/>
                <a:cs typeface="+mn-cs"/>
              </a:defRPr>
            </a:lvl1pPr>
            <a:lvl2pPr marL="0" indent="0" algn="ctr" defTabSz="914400" rtl="0" eaLnBrk="1" latinLnBrk="0" hangingPunct="1">
              <a:lnSpc>
                <a:spcPct val="100000"/>
              </a:lnSpc>
              <a:spcBef>
                <a:spcPts val="0"/>
              </a:spcBef>
              <a:spcAft>
                <a:spcPts val="0"/>
              </a:spcAft>
              <a:buFont typeface="Marianne" panose="02000000000000000000" pitchFamily="2" charset="0"/>
              <a:buNone/>
              <a:defRPr sz="1800" b="0" kern="1200" spc="-20">
                <a:solidFill>
                  <a:schemeClr val="tx2"/>
                </a:solidFill>
                <a:latin typeface="+mj-lt"/>
                <a:ea typeface="+mn-ea"/>
                <a:cs typeface="+mn-cs"/>
              </a:defRPr>
            </a:lvl2pPr>
            <a:lvl3pPr marL="0" indent="0" algn="ctr" defTabSz="914400" rtl="0" eaLnBrk="1" latinLnBrk="0" hangingPunct="1">
              <a:lnSpc>
                <a:spcPct val="100000"/>
              </a:lnSpc>
              <a:spcBef>
                <a:spcPts val="0"/>
              </a:spcBef>
              <a:spcAft>
                <a:spcPts val="0"/>
              </a:spcAft>
              <a:buFont typeface="Marianne" panose="02000000000000000000" pitchFamily="2" charset="0"/>
              <a:buNone/>
              <a:defRPr sz="1800" kern="1200" spc="-20">
                <a:solidFill>
                  <a:schemeClr val="tx2"/>
                </a:solidFill>
                <a:latin typeface="+mj-lt"/>
                <a:ea typeface="+mn-ea"/>
                <a:cs typeface="+mn-cs"/>
              </a:defRPr>
            </a:lvl3pPr>
            <a:lvl4pPr marL="0" indent="0" algn="ctr" defTabSz="914400" rtl="0" eaLnBrk="1" latinLnBrk="0" hangingPunct="1">
              <a:lnSpc>
                <a:spcPct val="100000"/>
              </a:lnSpc>
              <a:spcBef>
                <a:spcPts val="0"/>
              </a:spcBef>
              <a:spcAft>
                <a:spcPts val="0"/>
              </a:spcAft>
              <a:buFont typeface="Marianne" panose="02000000000000000000" pitchFamily="2" charset="0"/>
              <a:buNone/>
              <a:defRPr sz="1800" kern="1200" spc="-20">
                <a:solidFill>
                  <a:schemeClr val="tx2"/>
                </a:solidFill>
                <a:latin typeface="+mj-lt"/>
                <a:ea typeface="+mn-ea"/>
                <a:cs typeface="+mn-cs"/>
              </a:defRPr>
            </a:lvl4pPr>
            <a:lvl5pPr marL="0" indent="0" algn="ctr" defTabSz="914400" rtl="0" eaLnBrk="1" latinLnBrk="0" hangingPunct="1">
              <a:lnSpc>
                <a:spcPct val="100000"/>
              </a:lnSpc>
              <a:spcBef>
                <a:spcPts val="0"/>
              </a:spcBef>
              <a:spcAft>
                <a:spcPts val="0"/>
              </a:spcAft>
              <a:buFont typeface="Marianne" panose="02000000000000000000" pitchFamily="2" charset="0"/>
              <a:buNone/>
              <a:defRPr sz="1800" kern="1200" spc="-20">
                <a:solidFill>
                  <a:schemeClr val="tx2"/>
                </a:solidFill>
                <a:latin typeface="+mj-lt"/>
                <a:ea typeface="+mn-ea"/>
                <a:cs typeface="+mn-cs"/>
              </a:defRPr>
            </a:lvl5pPr>
            <a:lvl6pPr marL="0" indent="0" algn="ctr" defTabSz="914400" rtl="0" eaLnBrk="1" latinLnBrk="0" hangingPunct="1">
              <a:lnSpc>
                <a:spcPct val="100000"/>
              </a:lnSpc>
              <a:spcBef>
                <a:spcPts val="0"/>
              </a:spcBef>
              <a:spcAft>
                <a:spcPts val="0"/>
              </a:spcAft>
              <a:buFont typeface="Marianne" panose="02000000000000000000" pitchFamily="2" charset="0"/>
              <a:buNone/>
              <a:defRPr sz="1800" kern="1200" spc="-20">
                <a:solidFill>
                  <a:schemeClr val="tx2"/>
                </a:solidFill>
                <a:latin typeface="+mj-lt"/>
                <a:ea typeface="+mn-ea"/>
                <a:cs typeface="+mn-cs"/>
              </a:defRPr>
            </a:lvl6pPr>
            <a:lvl7pPr marL="0" indent="0" algn="ctr" defTabSz="914400" rtl="0" eaLnBrk="1" latinLnBrk="0" hangingPunct="1">
              <a:lnSpc>
                <a:spcPct val="100000"/>
              </a:lnSpc>
              <a:spcBef>
                <a:spcPts val="0"/>
              </a:spcBef>
              <a:spcAft>
                <a:spcPts val="0"/>
              </a:spcAft>
              <a:buFont typeface="Marianne" panose="02000000000000000000" pitchFamily="2" charset="0"/>
              <a:buNone/>
              <a:defRPr sz="1800" kern="1200" spc="-20">
                <a:solidFill>
                  <a:schemeClr val="tx2"/>
                </a:solidFill>
                <a:latin typeface="+mj-lt"/>
                <a:ea typeface="+mn-ea"/>
                <a:cs typeface="+mn-cs"/>
              </a:defRPr>
            </a:lvl7pPr>
            <a:lvl8pPr marL="0" indent="0" algn="ctr" defTabSz="914400" rtl="0" eaLnBrk="1" latinLnBrk="0" hangingPunct="1">
              <a:lnSpc>
                <a:spcPct val="100000"/>
              </a:lnSpc>
              <a:spcBef>
                <a:spcPts val="0"/>
              </a:spcBef>
              <a:spcAft>
                <a:spcPts val="0"/>
              </a:spcAft>
              <a:buFont typeface="Marianne" panose="02000000000000000000" pitchFamily="2" charset="0"/>
              <a:buNone/>
              <a:defRPr sz="1800" kern="1200" spc="-20">
                <a:solidFill>
                  <a:schemeClr val="tx2"/>
                </a:solidFill>
                <a:latin typeface="+mj-lt"/>
                <a:ea typeface="+mn-ea"/>
                <a:cs typeface="+mn-cs"/>
              </a:defRPr>
            </a:lvl8pPr>
            <a:lvl9pPr marL="0" indent="0" algn="ctr" defTabSz="914400" rtl="0" eaLnBrk="1" latinLnBrk="0" hangingPunct="1">
              <a:lnSpc>
                <a:spcPct val="100000"/>
              </a:lnSpc>
              <a:spcBef>
                <a:spcPts val="0"/>
              </a:spcBef>
              <a:spcAft>
                <a:spcPts val="0"/>
              </a:spcAft>
              <a:buFont typeface="Marianne" panose="02000000000000000000" pitchFamily="2" charset="0"/>
              <a:buNone/>
              <a:defRPr sz="1800" kern="1200" spc="-20">
                <a:solidFill>
                  <a:schemeClr val="tx2"/>
                </a:solidFill>
                <a:latin typeface="+mj-lt"/>
                <a:ea typeface="+mn-ea"/>
                <a:cs typeface="+mn-cs"/>
              </a:defRPr>
            </a:lvl9pPr>
          </a:lstStyle>
          <a:p>
            <a:r>
              <a:rPr lang="fr-FR" dirty="0"/>
              <a:t>3</a:t>
            </a:r>
          </a:p>
        </p:txBody>
      </p:sp>
      <p:sp>
        <p:nvSpPr>
          <p:cNvPr id="7" name="Rectangle 6">
            <a:extLst>
              <a:ext uri="{FF2B5EF4-FFF2-40B4-BE49-F238E27FC236}">
                <a16:creationId xmlns:a16="http://schemas.microsoft.com/office/drawing/2014/main" id="{5A232107-9036-128E-7349-15BD971ABE59}"/>
              </a:ext>
            </a:extLst>
          </p:cNvPr>
          <p:cNvSpPr/>
          <p:nvPr/>
        </p:nvSpPr>
        <p:spPr>
          <a:xfrm>
            <a:off x="10456333" y="6146800"/>
            <a:ext cx="1490134" cy="52493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11487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0FFA3CF3-1F1A-8359-2289-6C5071478C57}"/>
              </a:ext>
            </a:extLst>
          </p:cNvPr>
          <p:cNvSpPr>
            <a:spLocks noGrp="1"/>
          </p:cNvSpPr>
          <p:nvPr>
            <p:ph type="body" sz="quarter" idx="37"/>
          </p:nvPr>
        </p:nvSpPr>
        <p:spPr>
          <a:solidFill>
            <a:srgbClr val="F5A39E"/>
          </a:solidFill>
          <a:ln>
            <a:noFill/>
          </a:ln>
        </p:spPr>
        <p:txBody>
          <a:bodyPr/>
          <a:lstStyle/>
          <a:p>
            <a:endParaRPr lang="fr-FR" dirty="0"/>
          </a:p>
        </p:txBody>
      </p:sp>
      <p:sp>
        <p:nvSpPr>
          <p:cNvPr id="3" name="Text Placeholder 2" descr="numéro">
            <a:extLst>
              <a:ext uri="{FF2B5EF4-FFF2-40B4-BE49-F238E27FC236}">
                <a16:creationId xmlns:a16="http://schemas.microsoft.com/office/drawing/2014/main" id="{90874616-7DA6-F5C1-7EF1-4D7B248F70B4}"/>
              </a:ext>
            </a:extLst>
          </p:cNvPr>
          <p:cNvSpPr>
            <a:spLocks noGrp="1"/>
          </p:cNvSpPr>
          <p:nvPr>
            <p:ph type="body" sz="quarter" idx="36"/>
          </p:nvPr>
        </p:nvSpPr>
        <p:spPr>
          <a:xfrm>
            <a:off x="652992" y="487363"/>
            <a:ext cx="790575" cy="790575"/>
          </a:xfrm>
          <a:solidFill>
            <a:schemeClr val="accent2"/>
          </a:solidFill>
        </p:spPr>
        <p:txBody>
          <a:bodyPr/>
          <a:lstStyle/>
          <a:p>
            <a:r>
              <a:rPr lang="en-GB" dirty="0">
                <a:solidFill>
                  <a:srgbClr val="1D1E3C"/>
                </a:solidFill>
              </a:rPr>
              <a:t>3</a:t>
            </a:r>
          </a:p>
        </p:txBody>
      </p:sp>
      <p:sp>
        <p:nvSpPr>
          <p:cNvPr id="9" name="Title 1" descr="Titre">
            <a:extLst>
              <a:ext uri="{FF2B5EF4-FFF2-40B4-BE49-F238E27FC236}">
                <a16:creationId xmlns:a16="http://schemas.microsoft.com/office/drawing/2014/main" id="{623A319A-C20D-88F9-9318-FD4DB007E0DD}"/>
              </a:ext>
            </a:extLst>
          </p:cNvPr>
          <p:cNvSpPr>
            <a:spLocks noGrp="1"/>
          </p:cNvSpPr>
          <p:nvPr>
            <p:ph type="title"/>
          </p:nvPr>
        </p:nvSpPr>
        <p:spPr>
          <a:xfrm>
            <a:off x="652992" y="1991285"/>
            <a:ext cx="4731808" cy="1437716"/>
          </a:xfrm>
        </p:spPr>
        <p:txBody>
          <a:bodyPr/>
          <a:lstStyle/>
          <a:p>
            <a:r>
              <a:rPr lang="fr-FR" sz="3600" dirty="0"/>
              <a:t>Focus sur le secteur protégé</a:t>
            </a:r>
            <a:br>
              <a:rPr lang="fr-FR" sz="3600" dirty="0"/>
            </a:br>
            <a:endParaRPr lang="en-GB" sz="3600" dirty="0"/>
          </a:p>
        </p:txBody>
      </p:sp>
      <p:sp>
        <p:nvSpPr>
          <p:cNvPr id="2" name="ZoneTexte 1">
            <a:extLst>
              <a:ext uri="{FF2B5EF4-FFF2-40B4-BE49-F238E27FC236}">
                <a16:creationId xmlns:a16="http://schemas.microsoft.com/office/drawing/2014/main" id="{44A952E2-E8C6-F3C0-C263-4A66C7C9DAFB}"/>
              </a:ext>
            </a:extLst>
          </p:cNvPr>
          <p:cNvSpPr txBox="1"/>
          <p:nvPr/>
        </p:nvSpPr>
        <p:spPr>
          <a:xfrm>
            <a:off x="6368144" y="3795361"/>
            <a:ext cx="4519748" cy="2031325"/>
          </a:xfrm>
          <a:prstGeom prst="rect">
            <a:avLst/>
          </a:prstGeom>
          <a:noFill/>
        </p:spPr>
        <p:txBody>
          <a:bodyPr wrap="square">
            <a:spAutoFit/>
          </a:bodyPr>
          <a:lstStyle/>
          <a:p>
            <a:pPr marL="342900" indent="-342900">
              <a:buFont typeface="Calibri" panose="020F0502020204030204" pitchFamily="34" charset="0"/>
              <a:buChar char="-"/>
            </a:pPr>
            <a:r>
              <a:rPr lang="fr-FR" dirty="0">
                <a:solidFill>
                  <a:srgbClr val="C00000"/>
                </a:solidFill>
                <a:latin typeface="Calibri" panose="020F0502020204030204" pitchFamily="34" charset="0"/>
              </a:rPr>
              <a:t>Les conventions de partenariat entre les opérateurs du Réseau Pour l’Emploi et les ESAT</a:t>
            </a:r>
          </a:p>
          <a:p>
            <a:endParaRPr lang="fr-FR" dirty="0">
              <a:solidFill>
                <a:srgbClr val="C00000"/>
              </a:solidFill>
              <a:latin typeface="Calibri" panose="020F0502020204030204" pitchFamily="34" charset="0"/>
            </a:endParaRPr>
          </a:p>
          <a:p>
            <a:pPr marL="342900" indent="-342900">
              <a:buFont typeface="Calibri" panose="020F0502020204030204" pitchFamily="34" charset="0"/>
              <a:buChar char="-"/>
            </a:pPr>
            <a:r>
              <a:rPr lang="fr-FR" dirty="0">
                <a:solidFill>
                  <a:srgbClr val="C00000"/>
                </a:solidFill>
                <a:latin typeface="Calibri" panose="020F0502020204030204" pitchFamily="34" charset="0"/>
              </a:rPr>
              <a:t>Nos collaborations autour du nouveau parcours d’orientation vers le milieu protégé</a:t>
            </a:r>
          </a:p>
        </p:txBody>
      </p:sp>
      <p:sp>
        <p:nvSpPr>
          <p:cNvPr id="4" name="Rectangle 3">
            <a:extLst>
              <a:ext uri="{FF2B5EF4-FFF2-40B4-BE49-F238E27FC236}">
                <a16:creationId xmlns:a16="http://schemas.microsoft.com/office/drawing/2014/main" id="{96BB7527-71B8-68FC-3198-4BE41A1ED1A1}"/>
              </a:ext>
            </a:extLst>
          </p:cNvPr>
          <p:cNvSpPr/>
          <p:nvPr/>
        </p:nvSpPr>
        <p:spPr>
          <a:xfrm>
            <a:off x="10329333" y="6062133"/>
            <a:ext cx="1447800" cy="71966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49693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10234-CF5A-5555-FB93-4FCB7FE83FEA}"/>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C446D52-2C7C-CFAF-7E85-D24FD6E2B46B}"/>
              </a:ext>
            </a:extLst>
          </p:cNvPr>
          <p:cNvSpPr>
            <a:spLocks noGrp="1"/>
          </p:cNvSpPr>
          <p:nvPr>
            <p:ph idx="1"/>
          </p:nvPr>
        </p:nvSpPr>
        <p:spPr>
          <a:xfrm>
            <a:off x="790074" y="1219939"/>
            <a:ext cx="10793278" cy="5114762"/>
          </a:xfrm>
        </p:spPr>
        <p:txBody>
          <a:bodyPr>
            <a:noAutofit/>
          </a:bodyPr>
          <a:lstStyle/>
          <a:p>
            <a:pPr marL="457200" lvl="1" indent="0">
              <a:buNone/>
            </a:pPr>
            <a:r>
              <a:rPr lang="fr-FR" sz="1400" b="1" dirty="0">
                <a:latin typeface="Marianne" panose="02000000000000000000" pitchFamily="2" charset="0"/>
              </a:rPr>
              <a:t>Une convention cadre signée en novembre 2024 et déclinée dans toutes les régions à la maille départementale durant le premier trimestre 2025, avec l’ambition de renforcer les coopérations entre le milieu protégé et le service public de l’emploi</a:t>
            </a:r>
          </a:p>
          <a:p>
            <a:pPr marL="457200" lvl="1" indent="0">
              <a:buNone/>
            </a:pPr>
            <a:endParaRPr lang="fr-FR" sz="1400" dirty="0">
              <a:latin typeface="Marianne" panose="02000000000000000000" pitchFamily="2" charset="0"/>
            </a:endParaRPr>
          </a:p>
          <a:p>
            <a:pPr marL="457200" lvl="1" indent="0">
              <a:buNone/>
            </a:pPr>
            <a:r>
              <a:rPr lang="fr-FR" sz="1400" b="1" dirty="0">
                <a:solidFill>
                  <a:schemeClr val="accent2"/>
                </a:solidFill>
                <a:latin typeface="Marianne" panose="02000000000000000000" pitchFamily="2" charset="0"/>
              </a:rPr>
              <a:t>Enjeux forts autour</a:t>
            </a:r>
          </a:p>
          <a:p>
            <a:pPr marL="457200" lvl="1" indent="0">
              <a:buNone/>
            </a:pPr>
            <a:endParaRPr lang="fr-FR" sz="1400" b="1" dirty="0">
              <a:solidFill>
                <a:schemeClr val="accent2"/>
              </a:solidFill>
              <a:latin typeface="Marianne" panose="02000000000000000000" pitchFamily="2" charset="0"/>
            </a:endParaRPr>
          </a:p>
          <a:p>
            <a:pPr marL="457200" lvl="1" indent="0">
              <a:buNone/>
            </a:pPr>
            <a:r>
              <a:rPr lang="fr-FR" sz="1400" dirty="0">
                <a:latin typeface="Marianne" panose="02000000000000000000" pitchFamily="2" charset="0"/>
              </a:rPr>
              <a:t>- des parcours des publics et de leur sécurisation</a:t>
            </a:r>
          </a:p>
          <a:p>
            <a:pPr marL="457200" lvl="1" indent="0">
              <a:buNone/>
            </a:pPr>
            <a:r>
              <a:rPr lang="fr-FR" sz="1400" dirty="0">
                <a:latin typeface="Marianne" panose="02000000000000000000" pitchFamily="2" charset="0"/>
              </a:rPr>
              <a:t>- des actions favorisant l’accès au milieu ordinaire des personnes orientées et travailleurs d’ESAT en prenant en compte les contextes de territoires</a:t>
            </a:r>
          </a:p>
          <a:p>
            <a:pPr marL="457200" lvl="1" indent="0">
              <a:buNone/>
            </a:pPr>
            <a:endParaRPr lang="fr-FR" sz="1400" dirty="0">
              <a:latin typeface="Marianne" panose="02000000000000000000" pitchFamily="2" charset="0"/>
            </a:endParaRPr>
          </a:p>
          <a:p>
            <a:pPr marL="457200" lvl="1" indent="0">
              <a:buNone/>
            </a:pPr>
            <a:r>
              <a:rPr lang="fr-FR" sz="1400" dirty="0">
                <a:latin typeface="Marianne" panose="02000000000000000000" pitchFamily="2" charset="0"/>
              </a:rPr>
              <a:t>Un accord de partenariat qui vient accompagner la mesure 3 de la Conférence Nationale du Handicap autour des questions de détermination et d’orientation professionnelle des personnes en situation de handicap,  y compris celles qui formulent le souhait de s’orienter vers le milieu protégé.</a:t>
            </a:r>
          </a:p>
          <a:p>
            <a:pPr marL="457200" lvl="1" indent="0">
              <a:buNone/>
            </a:pPr>
            <a:endParaRPr lang="fr-FR" sz="1400" dirty="0">
              <a:latin typeface="Marianne" panose="02000000000000000000" pitchFamily="2" charset="0"/>
            </a:endParaRPr>
          </a:p>
          <a:p>
            <a:pPr marL="457200" lvl="1" indent="0">
              <a:buNone/>
            </a:pPr>
            <a:endParaRPr lang="fr-FR" sz="1400" b="1" dirty="0">
              <a:solidFill>
                <a:schemeClr val="accent2"/>
              </a:solidFill>
              <a:latin typeface="Marianne" panose="02000000000000000000" pitchFamily="2" charset="0"/>
            </a:endParaRPr>
          </a:p>
          <a:p>
            <a:pPr marL="457200" lvl="1" indent="0">
              <a:buNone/>
            </a:pPr>
            <a:r>
              <a:rPr lang="fr-FR" sz="1400" b="1" dirty="0">
                <a:solidFill>
                  <a:schemeClr val="accent2"/>
                </a:solidFill>
                <a:latin typeface="Marianne" panose="02000000000000000000" pitchFamily="2" charset="0"/>
              </a:rPr>
              <a:t>1</a:t>
            </a:r>
            <a:r>
              <a:rPr lang="fr-FR" sz="1400" b="1" baseline="30000" dirty="0">
                <a:solidFill>
                  <a:schemeClr val="accent2"/>
                </a:solidFill>
                <a:latin typeface="Marianne" panose="02000000000000000000" pitchFamily="2" charset="0"/>
              </a:rPr>
              <a:t>er</a:t>
            </a:r>
            <a:r>
              <a:rPr lang="fr-FR" sz="1400" b="1" dirty="0">
                <a:solidFill>
                  <a:schemeClr val="accent2"/>
                </a:solidFill>
                <a:latin typeface="Marianne" panose="02000000000000000000" pitchFamily="2" charset="0"/>
              </a:rPr>
              <a:t> bilan de la convention</a:t>
            </a:r>
          </a:p>
          <a:p>
            <a:pPr marL="457200" lvl="1" indent="0">
              <a:buNone/>
            </a:pPr>
            <a:endParaRPr lang="fr-FR" sz="1400" b="1" dirty="0">
              <a:solidFill>
                <a:schemeClr val="accent2"/>
              </a:solidFill>
              <a:latin typeface="Marianne" panose="02000000000000000000" pitchFamily="2" charset="0"/>
            </a:endParaRPr>
          </a:p>
          <a:p>
            <a:pPr lvl="1">
              <a:buFont typeface="Symbol" panose="05050102010706020507" pitchFamily="18" charset="2"/>
              <a:buChar char="Þ"/>
            </a:pPr>
            <a:r>
              <a:rPr lang="fr-FR" sz="1400" dirty="0">
                <a:latin typeface="Marianne" panose="02000000000000000000" pitchFamily="2" charset="0"/>
              </a:rPr>
              <a:t>Mise en place dans toutes les régions d’actions autour de l’interconnaissance des offres de services et des dispositifs d’accueil, d’orientation, d’accompagnement, de sécurisation des parcours : des usagers pour le milieu protégé, des demandeurs d’emploi pour le Service Public de l’Emploi</a:t>
            </a:r>
          </a:p>
          <a:p>
            <a:pPr lvl="1">
              <a:buFont typeface="Symbol" panose="05050102010706020507" pitchFamily="18" charset="2"/>
              <a:buChar char="Þ"/>
            </a:pPr>
            <a:r>
              <a:rPr lang="fr-FR" sz="1400" dirty="0">
                <a:latin typeface="Marianne" panose="02000000000000000000" pitchFamily="2" charset="0"/>
              </a:rPr>
              <a:t>Sur les territoires pilotes de la mesure 3 de la CNH, des relations renforcées entre les acteurs : </a:t>
            </a:r>
            <a:r>
              <a:rPr lang="fr-FR" sz="1400" dirty="0" err="1">
                <a:latin typeface="Marianne" panose="02000000000000000000" pitchFamily="2" charset="0"/>
              </a:rPr>
              <a:t>co</a:t>
            </a:r>
            <a:r>
              <a:rPr lang="fr-FR" sz="1400" dirty="0">
                <a:latin typeface="Marianne" panose="02000000000000000000" pitchFamily="2" charset="0"/>
              </a:rPr>
              <a:t>-accompagnement des usagers, immersions, </a:t>
            </a:r>
            <a:r>
              <a:rPr lang="fr-FR" sz="1400" dirty="0" err="1">
                <a:latin typeface="Marianne" panose="02000000000000000000" pitchFamily="2" charset="0"/>
              </a:rPr>
              <a:t>jobdating</a:t>
            </a:r>
            <a:r>
              <a:rPr lang="fr-FR" sz="1400" dirty="0">
                <a:latin typeface="Marianne" panose="02000000000000000000" pitchFamily="2" charset="0"/>
              </a:rPr>
              <a:t> …</a:t>
            </a:r>
          </a:p>
        </p:txBody>
      </p:sp>
      <p:sp>
        <p:nvSpPr>
          <p:cNvPr id="4" name="Text Placeholder 20">
            <a:extLst>
              <a:ext uri="{FF2B5EF4-FFF2-40B4-BE49-F238E27FC236}">
                <a16:creationId xmlns:a16="http://schemas.microsoft.com/office/drawing/2014/main" id="{25DABF06-8974-15D0-0FC5-CA8543E52A8E}"/>
              </a:ext>
            </a:extLst>
          </p:cNvPr>
          <p:cNvSpPr txBox="1">
            <a:spLocks/>
          </p:cNvSpPr>
          <p:nvPr/>
        </p:nvSpPr>
        <p:spPr>
          <a:xfrm>
            <a:off x="427045" y="297402"/>
            <a:ext cx="513944" cy="500031"/>
          </a:xfrm>
          <a:custGeom>
            <a:avLst/>
            <a:gdLst>
              <a:gd name="connsiteX0" fmla="*/ 364332 w 728664"/>
              <a:gd name="connsiteY0" fmla="*/ 0 h 728664"/>
              <a:gd name="connsiteX1" fmla="*/ 728664 w 728664"/>
              <a:gd name="connsiteY1" fmla="*/ 364332 h 728664"/>
              <a:gd name="connsiteX2" fmla="*/ 364332 w 728664"/>
              <a:gd name="connsiteY2" fmla="*/ 728664 h 728664"/>
              <a:gd name="connsiteX3" fmla="*/ 0 w 728664"/>
              <a:gd name="connsiteY3" fmla="*/ 364332 h 728664"/>
              <a:gd name="connsiteX4" fmla="*/ 364332 w 728664"/>
              <a:gd name="connsiteY4" fmla="*/ 0 h 72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4" h="728664">
                <a:moveTo>
                  <a:pt x="364332" y="0"/>
                </a:moveTo>
                <a:cubicBezTo>
                  <a:pt x="565547" y="0"/>
                  <a:pt x="728664" y="163117"/>
                  <a:pt x="728664" y="364332"/>
                </a:cubicBezTo>
                <a:cubicBezTo>
                  <a:pt x="728664" y="565547"/>
                  <a:pt x="565547" y="728664"/>
                  <a:pt x="364332" y="728664"/>
                </a:cubicBezTo>
                <a:cubicBezTo>
                  <a:pt x="163117" y="728664"/>
                  <a:pt x="0" y="565547"/>
                  <a:pt x="0" y="364332"/>
                </a:cubicBezTo>
                <a:cubicBezTo>
                  <a:pt x="0" y="163117"/>
                  <a:pt x="163117" y="0"/>
                  <a:pt x="364332" y="0"/>
                </a:cubicBezTo>
                <a:close/>
              </a:path>
            </a:pathLst>
          </a:custGeom>
          <a:solidFill>
            <a:srgbClr val="D92424"/>
          </a:solidFill>
        </p:spPr>
        <p:txBody>
          <a:bodyPr vert="horz" lIns="0" tIns="0" rIns="0" bIns="0" rtlCol="0">
            <a:noAutofit/>
          </a:bodyPr>
          <a:lstStyle>
            <a:lvl1pPr marL="0" indent="0" algn="l" defTabSz="914400" rtl="0" eaLnBrk="1" latinLnBrk="0" hangingPunct="1">
              <a:lnSpc>
                <a:spcPct val="100000"/>
              </a:lnSpc>
              <a:spcBef>
                <a:spcPts val="0"/>
              </a:spcBef>
              <a:buFont typeface="Marianne" panose="02000000000000000000" pitchFamily="2" charset="0"/>
              <a:buNone/>
              <a:defRPr sz="2800" kern="1200" spc="-20">
                <a:solidFill>
                  <a:schemeClr val="tx2"/>
                </a:solidFill>
                <a:latin typeface="+mn-lt"/>
                <a:ea typeface="+mn-ea"/>
                <a:cs typeface="+mn-cs"/>
              </a:defRPr>
            </a:lvl1pPr>
            <a:lvl2pPr marL="0" indent="0" algn="l" defTabSz="914400" rtl="0" eaLnBrk="1" latinLnBrk="0" hangingPunct="1">
              <a:lnSpc>
                <a:spcPct val="100000"/>
              </a:lnSpc>
              <a:spcBef>
                <a:spcPts val="0"/>
              </a:spcBef>
              <a:buFont typeface="Marianne" panose="02000000000000000000" pitchFamily="2" charset="0"/>
              <a:buNone/>
              <a:defRPr sz="2400" b="0" kern="1200" spc="-20">
                <a:solidFill>
                  <a:schemeClr val="accent1"/>
                </a:solidFill>
                <a:latin typeface="+mn-lt"/>
                <a:ea typeface="+mn-ea"/>
                <a:cs typeface="+mn-cs"/>
              </a:defRPr>
            </a:lvl2pPr>
            <a:lvl3pPr marL="0" indent="0" algn="l" defTabSz="914400" rtl="0" eaLnBrk="1" latinLnBrk="0" hangingPunct="1">
              <a:lnSpc>
                <a:spcPct val="100000"/>
              </a:lnSpc>
              <a:spcBef>
                <a:spcPts val="0"/>
              </a:spcBef>
              <a:buFont typeface="Marianne" panose="02000000000000000000" pitchFamily="2" charset="0"/>
              <a:buNone/>
              <a:defRPr sz="2000" kern="1200" spc="-20">
                <a:solidFill>
                  <a:schemeClr val="tx2"/>
                </a:solidFill>
                <a:latin typeface="+mn-lt"/>
                <a:ea typeface="+mn-ea"/>
                <a:cs typeface="+mn-cs"/>
              </a:defRPr>
            </a:lvl3pPr>
            <a:lvl4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4pPr>
            <a:lvl5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5pPr>
            <a:lvl6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6pPr>
            <a:lvl7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7pPr>
            <a:lvl8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8pPr>
            <a:lvl9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Marianne" panose="02000000000000000000" pitchFamily="2" charset="0"/>
              <a:buNone/>
              <a:tabLst/>
              <a:defRPr/>
            </a:pPr>
            <a:r>
              <a:rPr kumimoji="0" lang="fr-FR" sz="2800" b="0" i="0" u="none" strike="noStrike" kern="1200" cap="none" spc="-20" normalizeH="0" baseline="0" noProof="0">
                <a:ln>
                  <a:noFill/>
                </a:ln>
                <a:solidFill>
                  <a:srgbClr val="0D1440"/>
                </a:solidFill>
                <a:effectLst/>
                <a:uLnTx/>
                <a:uFillTx/>
                <a:latin typeface="Marianne Light"/>
                <a:ea typeface="+mn-ea"/>
                <a:cs typeface="+mn-cs"/>
              </a:rPr>
              <a:t> </a:t>
            </a:r>
            <a:endParaRPr kumimoji="0" lang="fr-FR" sz="2800" b="0" i="0" u="none" strike="noStrike" kern="1200" cap="none" spc="-20" normalizeH="0" baseline="0" noProof="0" dirty="0">
              <a:ln>
                <a:noFill/>
              </a:ln>
              <a:solidFill>
                <a:srgbClr val="0D1440"/>
              </a:solidFill>
              <a:effectLst/>
              <a:uLnTx/>
              <a:uFillTx/>
              <a:latin typeface="Marianne Light"/>
              <a:ea typeface="+mn-ea"/>
              <a:cs typeface="+mn-cs"/>
            </a:endParaRPr>
          </a:p>
        </p:txBody>
      </p:sp>
      <p:sp>
        <p:nvSpPr>
          <p:cNvPr id="7" name="Title 3">
            <a:extLst>
              <a:ext uri="{FF2B5EF4-FFF2-40B4-BE49-F238E27FC236}">
                <a16:creationId xmlns:a16="http://schemas.microsoft.com/office/drawing/2014/main" id="{11C74031-AB91-1DA7-132B-BAD789626EAF}"/>
              </a:ext>
            </a:extLst>
          </p:cNvPr>
          <p:cNvSpPr txBox="1">
            <a:spLocks/>
          </p:cNvSpPr>
          <p:nvPr/>
        </p:nvSpPr>
        <p:spPr>
          <a:xfrm>
            <a:off x="1594130" y="523299"/>
            <a:ext cx="9720552" cy="46886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5400" b="1" kern="1200" spc="-20">
                <a:solidFill>
                  <a:schemeClr val="bg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1" i="0" u="none" strike="noStrike" kern="1200" cap="none" spc="-20" normalizeH="0" baseline="0" noProof="0" dirty="0">
                <a:ln>
                  <a:noFill/>
                </a:ln>
                <a:solidFill>
                  <a:srgbClr val="293378"/>
                </a:solidFill>
                <a:effectLst/>
                <a:uLnTx/>
                <a:uFillTx/>
                <a:latin typeface="Marianne"/>
                <a:ea typeface="+mj-ea"/>
                <a:cs typeface="+mj-cs"/>
              </a:rPr>
              <a:t>Les conventions de partenariat ESAT-SPE</a:t>
            </a:r>
          </a:p>
        </p:txBody>
      </p:sp>
      <p:sp>
        <p:nvSpPr>
          <p:cNvPr id="2" name="Rectangle à coins arrondis 23">
            <a:extLst>
              <a:ext uri="{FF2B5EF4-FFF2-40B4-BE49-F238E27FC236}">
                <a16:creationId xmlns:a16="http://schemas.microsoft.com/office/drawing/2014/main" id="{27F0FE5C-DBF3-B8E3-35A2-EC36C0BC5CF3}"/>
              </a:ext>
            </a:extLst>
          </p:cNvPr>
          <p:cNvSpPr/>
          <p:nvPr/>
        </p:nvSpPr>
        <p:spPr>
          <a:xfrm>
            <a:off x="1011213" y="6419903"/>
            <a:ext cx="10169574" cy="285140"/>
          </a:xfrm>
          <a:prstGeom prst="roundRect">
            <a:avLst/>
          </a:prstGeom>
          <a:solidFill>
            <a:srgbClr val="FFCC52"/>
          </a:solidFill>
          <a:ln w="1905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fr-FR" sz="1000" b="1" i="1" kern="0" dirty="0">
                <a:solidFill>
                  <a:srgbClr val="293378"/>
                </a:solidFill>
                <a:latin typeface="Marianne" panose="02000000000000000000" pitchFamily="50" charset="0"/>
                <a:ea typeface="Aptos" panose="020B0004020202020204" pitchFamily="34" charset="0"/>
                <a:cs typeface="Aptos" panose="020B0004020202020204" pitchFamily="34" charset="0"/>
              </a:rPr>
              <a:t>A noter qu’une convention avec la </a:t>
            </a:r>
            <a:r>
              <a:rPr lang="fr-FR" sz="1000" b="1" i="1" kern="0" dirty="0" err="1">
                <a:solidFill>
                  <a:srgbClr val="293378"/>
                </a:solidFill>
                <a:latin typeface="Marianne" panose="02000000000000000000" pitchFamily="50" charset="0"/>
                <a:ea typeface="Aptos" panose="020B0004020202020204" pitchFamily="34" charset="0"/>
                <a:cs typeface="Aptos" panose="020B0004020202020204" pitchFamily="34" charset="0"/>
              </a:rPr>
              <a:t>Fagerh</a:t>
            </a:r>
            <a:r>
              <a:rPr lang="fr-FR" sz="1000" b="1" i="1" kern="0" dirty="0">
                <a:solidFill>
                  <a:srgbClr val="293378"/>
                </a:solidFill>
                <a:latin typeface="Marianne" panose="02000000000000000000" pitchFamily="50" charset="0"/>
                <a:ea typeface="Aptos" panose="020B0004020202020204" pitchFamily="34" charset="0"/>
                <a:cs typeface="Aptos" panose="020B0004020202020204" pitchFamily="34" charset="0"/>
              </a:rPr>
              <a:t> est également en cours de déclinaison, avec les mêmes objectifs de renforcement des collaborations SPE-médico-social  </a:t>
            </a:r>
            <a:endParaRPr kumimoji="0" lang="fr-FR" sz="1000" b="1" i="1" u="none" strike="noStrike" kern="0" cap="none" spc="0" normalizeH="0" baseline="0" noProof="0" dirty="0">
              <a:ln>
                <a:noFill/>
              </a:ln>
              <a:solidFill>
                <a:srgbClr val="293378"/>
              </a:solidFill>
              <a:effectLst/>
              <a:uLnTx/>
              <a:uFillTx/>
              <a:latin typeface="Marianne" panose="02000000000000000000" pitchFamily="50" charset="0"/>
              <a:ea typeface="Aptos" panose="020B0004020202020204" pitchFamily="34" charset="0"/>
              <a:cs typeface="Aptos" panose="020B00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000" b="1" i="1" u="none" strike="noStrike" kern="0" cap="none" spc="0" normalizeH="0" baseline="0" noProof="0" dirty="0">
              <a:ln>
                <a:noFill/>
              </a:ln>
              <a:solidFill>
                <a:srgbClr val="293378"/>
              </a:solidFill>
              <a:effectLst/>
              <a:uLnTx/>
              <a:uFillTx/>
              <a:latin typeface="Marianne" panose="02000000000000000000" pitchFamily="50"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083914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F2D37-C54B-2D29-7E9C-2995CE647BE0}"/>
            </a:ext>
          </a:extLst>
        </p:cNvPr>
        <p:cNvGrpSpPr/>
        <p:nvPr/>
      </p:nvGrpSpPr>
      <p:grpSpPr>
        <a:xfrm>
          <a:off x="0" y="0"/>
          <a:ext cx="0" cy="0"/>
          <a:chOff x="0" y="0"/>
          <a:chExt cx="0" cy="0"/>
        </a:xfrm>
      </p:grpSpPr>
      <p:sp>
        <p:nvSpPr>
          <p:cNvPr id="4" name="Text Placeholder 20">
            <a:extLst>
              <a:ext uri="{FF2B5EF4-FFF2-40B4-BE49-F238E27FC236}">
                <a16:creationId xmlns:a16="http://schemas.microsoft.com/office/drawing/2014/main" id="{D6AF3464-D3BF-E8F2-DBD7-A62EA564AEDF}"/>
              </a:ext>
            </a:extLst>
          </p:cNvPr>
          <p:cNvSpPr txBox="1">
            <a:spLocks/>
          </p:cNvSpPr>
          <p:nvPr/>
        </p:nvSpPr>
        <p:spPr>
          <a:xfrm>
            <a:off x="427045" y="297402"/>
            <a:ext cx="513944" cy="500031"/>
          </a:xfrm>
          <a:custGeom>
            <a:avLst/>
            <a:gdLst>
              <a:gd name="connsiteX0" fmla="*/ 364332 w 728664"/>
              <a:gd name="connsiteY0" fmla="*/ 0 h 728664"/>
              <a:gd name="connsiteX1" fmla="*/ 728664 w 728664"/>
              <a:gd name="connsiteY1" fmla="*/ 364332 h 728664"/>
              <a:gd name="connsiteX2" fmla="*/ 364332 w 728664"/>
              <a:gd name="connsiteY2" fmla="*/ 728664 h 728664"/>
              <a:gd name="connsiteX3" fmla="*/ 0 w 728664"/>
              <a:gd name="connsiteY3" fmla="*/ 364332 h 728664"/>
              <a:gd name="connsiteX4" fmla="*/ 364332 w 728664"/>
              <a:gd name="connsiteY4" fmla="*/ 0 h 72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4" h="728664">
                <a:moveTo>
                  <a:pt x="364332" y="0"/>
                </a:moveTo>
                <a:cubicBezTo>
                  <a:pt x="565547" y="0"/>
                  <a:pt x="728664" y="163117"/>
                  <a:pt x="728664" y="364332"/>
                </a:cubicBezTo>
                <a:cubicBezTo>
                  <a:pt x="728664" y="565547"/>
                  <a:pt x="565547" y="728664"/>
                  <a:pt x="364332" y="728664"/>
                </a:cubicBezTo>
                <a:cubicBezTo>
                  <a:pt x="163117" y="728664"/>
                  <a:pt x="0" y="565547"/>
                  <a:pt x="0" y="364332"/>
                </a:cubicBezTo>
                <a:cubicBezTo>
                  <a:pt x="0" y="163117"/>
                  <a:pt x="163117" y="0"/>
                  <a:pt x="364332" y="0"/>
                </a:cubicBezTo>
                <a:close/>
              </a:path>
            </a:pathLst>
          </a:custGeom>
          <a:solidFill>
            <a:srgbClr val="D92424"/>
          </a:solidFill>
        </p:spPr>
        <p:txBody>
          <a:bodyPr vert="horz" lIns="0" tIns="0" rIns="0" bIns="0" rtlCol="0">
            <a:noAutofit/>
          </a:bodyPr>
          <a:lstStyle>
            <a:lvl1pPr marL="0" indent="0" algn="l" defTabSz="914400" rtl="0" eaLnBrk="1" latinLnBrk="0" hangingPunct="1">
              <a:lnSpc>
                <a:spcPct val="100000"/>
              </a:lnSpc>
              <a:spcBef>
                <a:spcPts val="0"/>
              </a:spcBef>
              <a:buFont typeface="Marianne" panose="02000000000000000000" pitchFamily="2" charset="0"/>
              <a:buNone/>
              <a:defRPr sz="2800" kern="1200" spc="-20">
                <a:solidFill>
                  <a:schemeClr val="tx2"/>
                </a:solidFill>
                <a:latin typeface="+mn-lt"/>
                <a:ea typeface="+mn-ea"/>
                <a:cs typeface="+mn-cs"/>
              </a:defRPr>
            </a:lvl1pPr>
            <a:lvl2pPr marL="0" indent="0" algn="l" defTabSz="914400" rtl="0" eaLnBrk="1" latinLnBrk="0" hangingPunct="1">
              <a:lnSpc>
                <a:spcPct val="100000"/>
              </a:lnSpc>
              <a:spcBef>
                <a:spcPts val="0"/>
              </a:spcBef>
              <a:buFont typeface="Marianne" panose="02000000000000000000" pitchFamily="2" charset="0"/>
              <a:buNone/>
              <a:defRPr sz="2400" b="0" kern="1200" spc="-20">
                <a:solidFill>
                  <a:schemeClr val="accent1"/>
                </a:solidFill>
                <a:latin typeface="+mn-lt"/>
                <a:ea typeface="+mn-ea"/>
                <a:cs typeface="+mn-cs"/>
              </a:defRPr>
            </a:lvl2pPr>
            <a:lvl3pPr marL="0" indent="0" algn="l" defTabSz="914400" rtl="0" eaLnBrk="1" latinLnBrk="0" hangingPunct="1">
              <a:lnSpc>
                <a:spcPct val="100000"/>
              </a:lnSpc>
              <a:spcBef>
                <a:spcPts val="0"/>
              </a:spcBef>
              <a:buFont typeface="Marianne" panose="02000000000000000000" pitchFamily="2" charset="0"/>
              <a:buNone/>
              <a:defRPr sz="2000" kern="1200" spc="-20">
                <a:solidFill>
                  <a:schemeClr val="tx2"/>
                </a:solidFill>
                <a:latin typeface="+mn-lt"/>
                <a:ea typeface="+mn-ea"/>
                <a:cs typeface="+mn-cs"/>
              </a:defRPr>
            </a:lvl3pPr>
            <a:lvl4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4pPr>
            <a:lvl5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5pPr>
            <a:lvl6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6pPr>
            <a:lvl7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7pPr>
            <a:lvl8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8pPr>
            <a:lvl9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Marianne" panose="02000000000000000000" pitchFamily="2" charset="0"/>
              <a:buNone/>
              <a:tabLst/>
              <a:defRPr/>
            </a:pPr>
            <a:r>
              <a:rPr kumimoji="0" lang="fr-FR" sz="2800" b="0" i="0" u="none" strike="noStrike" kern="1200" cap="none" spc="-20" normalizeH="0" baseline="0" noProof="0">
                <a:ln>
                  <a:noFill/>
                </a:ln>
                <a:solidFill>
                  <a:srgbClr val="0D1440"/>
                </a:solidFill>
                <a:effectLst/>
                <a:uLnTx/>
                <a:uFillTx/>
                <a:latin typeface="Marianne Light"/>
                <a:ea typeface="+mn-ea"/>
                <a:cs typeface="+mn-cs"/>
              </a:rPr>
              <a:t> </a:t>
            </a:r>
            <a:endParaRPr kumimoji="0" lang="fr-FR" sz="2800" b="0" i="0" u="none" strike="noStrike" kern="1200" cap="none" spc="-20" normalizeH="0" baseline="0" noProof="0" dirty="0">
              <a:ln>
                <a:noFill/>
              </a:ln>
              <a:solidFill>
                <a:srgbClr val="0D1440"/>
              </a:solidFill>
              <a:effectLst/>
              <a:uLnTx/>
              <a:uFillTx/>
              <a:latin typeface="Marianne Light"/>
              <a:ea typeface="+mn-ea"/>
              <a:cs typeface="+mn-cs"/>
            </a:endParaRPr>
          </a:p>
        </p:txBody>
      </p:sp>
      <p:sp>
        <p:nvSpPr>
          <p:cNvPr id="7" name="Title 3">
            <a:extLst>
              <a:ext uri="{FF2B5EF4-FFF2-40B4-BE49-F238E27FC236}">
                <a16:creationId xmlns:a16="http://schemas.microsoft.com/office/drawing/2014/main" id="{20ABA724-A76A-DA17-649D-CD706DFEAC91}"/>
              </a:ext>
            </a:extLst>
          </p:cNvPr>
          <p:cNvSpPr txBox="1">
            <a:spLocks/>
          </p:cNvSpPr>
          <p:nvPr/>
        </p:nvSpPr>
        <p:spPr>
          <a:xfrm>
            <a:off x="1042455" y="312983"/>
            <a:ext cx="10624612" cy="46886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5400" b="1" kern="1200" spc="-20">
                <a:solidFill>
                  <a:schemeClr val="bg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2800" dirty="0">
                <a:solidFill>
                  <a:srgbClr val="293378"/>
                </a:solidFill>
                <a:latin typeface="Marianne"/>
              </a:rPr>
              <a:t>No</a:t>
            </a:r>
            <a:r>
              <a:rPr kumimoji="0" lang="fr-FR" sz="2800" b="1" i="0" u="none" strike="noStrike" kern="1200" cap="none" spc="-20" normalizeH="0" baseline="0" noProof="0" dirty="0">
                <a:ln>
                  <a:noFill/>
                </a:ln>
                <a:solidFill>
                  <a:srgbClr val="293378"/>
                </a:solidFill>
                <a:effectLst/>
                <a:uLnTx/>
                <a:uFillTx/>
                <a:latin typeface="Marianne"/>
                <a:ea typeface="+mj-ea"/>
                <a:cs typeface="+mj-cs"/>
              </a:rPr>
              <a:t>s collaborations autour du nouveau parcours d’orientation</a:t>
            </a:r>
          </a:p>
        </p:txBody>
      </p:sp>
      <p:sp>
        <p:nvSpPr>
          <p:cNvPr id="5" name="Espace réservé du contenu 4">
            <a:extLst>
              <a:ext uri="{FF2B5EF4-FFF2-40B4-BE49-F238E27FC236}">
                <a16:creationId xmlns:a16="http://schemas.microsoft.com/office/drawing/2014/main" id="{D951158A-6796-5D71-E673-4A504370261F}"/>
              </a:ext>
            </a:extLst>
          </p:cNvPr>
          <p:cNvSpPr>
            <a:spLocks noGrp="1"/>
          </p:cNvSpPr>
          <p:nvPr>
            <p:ph idx="1"/>
          </p:nvPr>
        </p:nvSpPr>
        <p:spPr>
          <a:xfrm>
            <a:off x="1042455" y="1270849"/>
            <a:ext cx="9965411" cy="3326418"/>
          </a:xfrm>
        </p:spPr>
        <p:txBody>
          <a:bodyPr>
            <a:normAutofit/>
          </a:bodyPr>
          <a:lstStyle/>
          <a:p>
            <a:pPr marL="0" indent="0">
              <a:buNone/>
            </a:pPr>
            <a:r>
              <a:rPr lang="fr-FR" sz="1400" dirty="0">
                <a:latin typeface="Marianne" panose="02000000000000000000" pitchFamily="2" charset="0"/>
              </a:rPr>
              <a:t>Issue de la Conférence Nationale du Handicap de 2023, la mesure 3 « Détermination de l’environnement professionnel le plus adapté »</a:t>
            </a:r>
          </a:p>
          <a:p>
            <a:pPr marL="0" marR="0" lvl="0" indent="0" algn="l" defTabSz="1219140" rtl="0" eaLnBrk="1" fontAlgn="auto" latinLnBrk="0" hangingPunct="1">
              <a:lnSpc>
                <a:spcPct val="100000"/>
              </a:lnSpc>
              <a:spcBef>
                <a:spcPts val="0"/>
              </a:spcBef>
              <a:spcAft>
                <a:spcPts val="0"/>
              </a:spcAft>
              <a:buClrTx/>
              <a:buSzTx/>
              <a:buFontTx/>
              <a:buNone/>
              <a:tabLst/>
              <a:defRPr/>
            </a:pPr>
            <a:endParaRPr lang="fr-FR" sz="1400" dirty="0">
              <a:latin typeface="Marianne" panose="02000000000000000000" pitchFamily="2" charset="0"/>
            </a:endParaRPr>
          </a:p>
          <a:p>
            <a:pPr marL="0" marR="0" lvl="0" indent="0" algn="l" defTabSz="1219140" rtl="0" eaLnBrk="1" fontAlgn="auto" latinLnBrk="0" hangingPunct="1">
              <a:lnSpc>
                <a:spcPct val="100000"/>
              </a:lnSpc>
              <a:spcBef>
                <a:spcPts val="0"/>
              </a:spcBef>
              <a:spcAft>
                <a:spcPts val="0"/>
              </a:spcAft>
              <a:buClrTx/>
              <a:buSzTx/>
              <a:buFontTx/>
              <a:buNone/>
              <a:tabLst/>
              <a:defRPr/>
            </a:pPr>
            <a:r>
              <a:rPr lang="fr-FR" sz="1400" dirty="0">
                <a:latin typeface="Marianne" panose="02000000000000000000" pitchFamily="2" charset="0"/>
              </a:rPr>
              <a:t>=&gt; est inscrite dans la Loi Plein Emploi : </a:t>
            </a:r>
            <a:r>
              <a:rPr kumimoji="0" lang="fr-FR" sz="1400" b="0" i="0" u="none" strike="noStrike" kern="0" cap="none" spc="-20" normalizeH="0" baseline="0" noProof="0" dirty="0">
                <a:ln>
                  <a:noFill/>
                </a:ln>
                <a:solidFill>
                  <a:srgbClr val="293378"/>
                </a:solidFill>
                <a:effectLst/>
                <a:uLnTx/>
                <a:uFillTx/>
                <a:latin typeface="Marianne" panose="02000000000000000000" pitchFamily="2" charset="0"/>
                <a:ea typeface="ＭＳ Ｐゴシック" charset="0"/>
                <a:cs typeface="Calibri"/>
              </a:rPr>
              <a:t>« </a:t>
            </a:r>
            <a:r>
              <a:rPr kumimoji="0" lang="fr-FR" sz="1400" b="1" i="0" u="none" strike="noStrike" kern="0" cap="none" spc="-20" normalizeH="0" baseline="0" noProof="0" dirty="0">
                <a:ln>
                  <a:noFill/>
                </a:ln>
                <a:solidFill>
                  <a:srgbClr val="293378"/>
                </a:solidFill>
                <a:effectLst/>
                <a:uLnTx/>
                <a:uFillTx/>
                <a:latin typeface="Marianne" panose="02000000000000000000" pitchFamily="2" charset="0"/>
                <a:ea typeface="ＭＳ Ｐゴシック" charset="0"/>
                <a:cs typeface="Calibri"/>
              </a:rPr>
              <a:t>France travail […] En lien avec les organismes mentionnés à l'article L. 5214-3-1 </a:t>
            </a:r>
            <a:r>
              <a:rPr kumimoji="0" lang="fr-FR" sz="1400" b="0" i="0" u="none" strike="noStrike" kern="0" cap="none" spc="-20" normalizeH="0" baseline="0" noProof="0" dirty="0">
                <a:ln>
                  <a:noFill/>
                </a:ln>
                <a:solidFill>
                  <a:srgbClr val="293378"/>
                </a:solidFill>
                <a:effectLst/>
                <a:uLnTx/>
                <a:uFillTx/>
                <a:latin typeface="Marianne" panose="02000000000000000000" pitchFamily="2" charset="0"/>
                <a:ea typeface="ＭＳ Ｐゴシック" charset="0"/>
                <a:cs typeface="Calibri"/>
              </a:rPr>
              <a:t>( Cap emploi) , formuler à la commission des droits et de l'autonomie des personnes handicapées mentionnée à l'article L. 146-9 du code de l'action sociale et des familles des propositions en matière d'orientation </a:t>
            </a:r>
            <a:r>
              <a:rPr kumimoji="0" lang="fr-FR" sz="1400" b="1" i="0" u="none" strike="noStrike" kern="0" cap="none" spc="-20" normalizeH="0" baseline="0" noProof="0" dirty="0">
                <a:ln>
                  <a:noFill/>
                </a:ln>
                <a:solidFill>
                  <a:srgbClr val="293378"/>
                </a:solidFill>
                <a:effectLst/>
                <a:uLnTx/>
                <a:uFillTx/>
                <a:latin typeface="Marianne" panose="02000000000000000000" pitchFamily="2" charset="0"/>
                <a:ea typeface="ＭＳ Ｐゴシック" charset="0"/>
                <a:cs typeface="Calibri"/>
              </a:rPr>
              <a:t>vers le milieu protégé et vers les établissements et les services de réadaptation professionnelle</a:t>
            </a:r>
            <a:r>
              <a:rPr kumimoji="0" lang="fr-FR" sz="1400" b="0" i="0" u="none" strike="noStrike" kern="0" cap="none" spc="-20" normalizeH="0" baseline="0" noProof="0" dirty="0">
                <a:ln>
                  <a:noFill/>
                </a:ln>
                <a:solidFill>
                  <a:srgbClr val="293378"/>
                </a:solidFill>
                <a:effectLst/>
                <a:uLnTx/>
                <a:uFillTx/>
                <a:latin typeface="Marianne" panose="02000000000000000000" pitchFamily="2" charset="0"/>
                <a:ea typeface="ＭＳ Ｐゴシック" charset="0"/>
                <a:cs typeface="Calibri"/>
              </a:rPr>
              <a:t>, dans des conditions fixées par la convention mentionnée au même article L. 146-9 ; […]»</a:t>
            </a:r>
          </a:p>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fr-FR" sz="1400" b="0" i="0" u="none" strike="noStrike" kern="0" cap="none" spc="-20" normalizeH="0" baseline="0" noProof="0" dirty="0">
              <a:ln>
                <a:noFill/>
              </a:ln>
              <a:solidFill>
                <a:srgbClr val="293378"/>
              </a:solidFill>
              <a:effectLst/>
              <a:uLnTx/>
              <a:uFillTx/>
              <a:latin typeface="Marianne" panose="02000000000000000000" pitchFamily="2" charset="0"/>
              <a:ea typeface="ＭＳ Ｐゴシック" charset="0"/>
              <a:cs typeface="Calibri"/>
            </a:endParaRPr>
          </a:p>
          <a:p>
            <a:pPr marL="0" indent="0">
              <a:buNone/>
            </a:pPr>
            <a:r>
              <a:rPr lang="fr-FR" sz="1400" dirty="0">
                <a:latin typeface="Marianne" panose="02000000000000000000" pitchFamily="2" charset="0"/>
              </a:rPr>
              <a:t>=&gt; fait l’objet d’un pilote : tests sur 5 départements en 2025, et extension sur de nouveaux départements volontaires en 2026</a:t>
            </a:r>
          </a:p>
          <a:p>
            <a:pPr marL="0" indent="0">
              <a:buNone/>
            </a:pPr>
            <a:endParaRPr lang="fr-FR" sz="1400" dirty="0">
              <a:latin typeface="Marianne" panose="02000000000000000000" pitchFamily="2" charset="0"/>
            </a:endParaRPr>
          </a:p>
          <a:p>
            <a:pPr marL="0" indent="0">
              <a:buNone/>
            </a:pPr>
            <a:r>
              <a:rPr lang="fr-FR" sz="1400" dirty="0">
                <a:latin typeface="Marianne" panose="02000000000000000000" pitchFamily="2" charset="0"/>
              </a:rPr>
              <a:t>=&gt; sera généralisée au 1</a:t>
            </a:r>
            <a:r>
              <a:rPr lang="fr-FR" sz="1400" baseline="30000" dirty="0">
                <a:latin typeface="Marianne" panose="02000000000000000000" pitchFamily="2" charset="0"/>
              </a:rPr>
              <a:t>er</a:t>
            </a:r>
            <a:r>
              <a:rPr lang="fr-FR" sz="1400" dirty="0">
                <a:latin typeface="Marianne" panose="02000000000000000000" pitchFamily="2" charset="0"/>
              </a:rPr>
              <a:t> janvier 2027 sur l’ensemble du territoire</a:t>
            </a:r>
          </a:p>
        </p:txBody>
      </p:sp>
      <p:sp>
        <p:nvSpPr>
          <p:cNvPr id="6" name="Rectangle 9">
            <a:extLst>
              <a:ext uri="{FF2B5EF4-FFF2-40B4-BE49-F238E27FC236}">
                <a16:creationId xmlns:a16="http://schemas.microsoft.com/office/drawing/2014/main" id="{F5CFF1E8-E60A-E87B-41AC-216601DEB774}"/>
              </a:ext>
            </a:extLst>
          </p:cNvPr>
          <p:cNvSpPr>
            <a:spLocks noChangeArrowheads="1"/>
          </p:cNvSpPr>
          <p:nvPr/>
        </p:nvSpPr>
        <p:spPr bwMode="auto">
          <a:xfrm>
            <a:off x="415242" y="4859734"/>
            <a:ext cx="11361516" cy="1570175"/>
          </a:xfrm>
          <a:prstGeom prst="rect">
            <a:avLst/>
          </a:prstGeom>
          <a:solidFill>
            <a:srgbClr val="FEE2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bodyPr>
          <a:lstStyle/>
          <a:p>
            <a:pPr defTabSz="1219140" eaLnBrk="0" fontAlgn="base" hangingPunct="0">
              <a:spcBef>
                <a:spcPct val="0"/>
              </a:spcBef>
              <a:spcAft>
                <a:spcPct val="0"/>
              </a:spcAft>
              <a:defRPr/>
            </a:pPr>
            <a:r>
              <a:rPr lang="fr-FR" altLang="fr-FR" sz="1400" b="1" dirty="0">
                <a:solidFill>
                  <a:srgbClr val="000000"/>
                </a:solidFill>
                <a:latin typeface="Marianne" panose="02000000000000000000" pitchFamily="2" charset="0"/>
                <a:cs typeface="Times New Roman" panose="02020603050405020304" pitchFamily="18" charset="0"/>
              </a:rPr>
              <a:t>En synthèse, France Travail et Cap emploi sont en charge :</a:t>
            </a:r>
          </a:p>
          <a:p>
            <a:pPr defTabSz="1219140" eaLnBrk="0" fontAlgn="base" hangingPunct="0">
              <a:spcBef>
                <a:spcPct val="0"/>
              </a:spcBef>
              <a:spcAft>
                <a:spcPct val="0"/>
              </a:spcAft>
              <a:defRPr/>
            </a:pPr>
            <a:endParaRPr lang="fr-FR" altLang="fr-FR" sz="1400" b="1" dirty="0">
              <a:solidFill>
                <a:srgbClr val="000000"/>
              </a:solidFill>
              <a:latin typeface="Marianne" panose="02000000000000000000" pitchFamily="2" charset="0"/>
              <a:cs typeface="Times New Roman" panose="02020603050405020304" pitchFamily="18" charset="0"/>
            </a:endParaRPr>
          </a:p>
          <a:p>
            <a:pPr marL="285750" indent="-285750" defTabSz="1219140" eaLnBrk="0" fontAlgn="base" hangingPunct="0">
              <a:spcBef>
                <a:spcPct val="0"/>
              </a:spcBef>
              <a:spcAft>
                <a:spcPct val="0"/>
              </a:spcAft>
              <a:buFontTx/>
              <a:buChar char="-"/>
              <a:defRPr/>
            </a:pPr>
            <a:r>
              <a:rPr lang="fr-FR" altLang="fr-FR" sz="1400" b="1" dirty="0">
                <a:solidFill>
                  <a:srgbClr val="000000"/>
                </a:solidFill>
                <a:latin typeface="Marianne" panose="02000000000000000000" pitchFamily="2" charset="0"/>
                <a:cs typeface="Times New Roman" panose="02020603050405020304" pitchFamily="18" charset="0"/>
              </a:rPr>
              <a:t>de recevoir les personnes à la recherche d’un emploi qui formulent une demande de RQTH et d’orientation professionnelle</a:t>
            </a:r>
          </a:p>
          <a:p>
            <a:pPr marL="285750" indent="-285750" defTabSz="1219140" eaLnBrk="0" fontAlgn="base" hangingPunct="0">
              <a:spcBef>
                <a:spcPct val="0"/>
              </a:spcBef>
              <a:spcAft>
                <a:spcPct val="0"/>
              </a:spcAft>
              <a:buFontTx/>
              <a:buChar char="-"/>
              <a:defRPr/>
            </a:pPr>
            <a:r>
              <a:rPr lang="fr-FR" altLang="fr-FR" sz="1400" b="1" dirty="0">
                <a:solidFill>
                  <a:srgbClr val="000000"/>
                </a:solidFill>
                <a:latin typeface="Marianne" panose="02000000000000000000" pitchFamily="2" charset="0"/>
                <a:cs typeface="Times New Roman" panose="02020603050405020304" pitchFamily="18" charset="0"/>
              </a:rPr>
              <a:t>d’évaluer le projet professionnel et les capacités, les besoins de compensation et d’adaptation</a:t>
            </a:r>
          </a:p>
          <a:p>
            <a:pPr marL="285750" indent="-285750" defTabSz="1219140" eaLnBrk="0" fontAlgn="base" hangingPunct="0">
              <a:spcBef>
                <a:spcPct val="0"/>
              </a:spcBef>
              <a:spcAft>
                <a:spcPct val="0"/>
              </a:spcAft>
              <a:buFontTx/>
              <a:buChar char="-"/>
              <a:defRPr/>
            </a:pPr>
            <a:r>
              <a:rPr lang="fr-FR" altLang="fr-FR" sz="1400" b="1" dirty="0">
                <a:solidFill>
                  <a:srgbClr val="000000"/>
                </a:solidFill>
                <a:latin typeface="Marianne" panose="02000000000000000000" pitchFamily="2" charset="0"/>
                <a:cs typeface="Times New Roman" panose="02020603050405020304" pitchFamily="18" charset="0"/>
              </a:rPr>
              <a:t>de formuler en accord avec la personne des préconisations autour de l’environnement de travail le plus adapté auprès de la MDPH qui prononcera l’orientation professionnelle</a:t>
            </a:r>
          </a:p>
        </p:txBody>
      </p:sp>
    </p:spTree>
    <p:extLst>
      <p:ext uri="{BB962C8B-B14F-4D97-AF65-F5344CB8AC3E}">
        <p14:creationId xmlns:p14="http://schemas.microsoft.com/office/powerpoint/2010/main" val="21535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 coins arrondis 33">
            <a:extLst>
              <a:ext uri="{FF2B5EF4-FFF2-40B4-BE49-F238E27FC236}">
                <a16:creationId xmlns:a16="http://schemas.microsoft.com/office/drawing/2014/main" id="{A18AB550-BA6D-E653-1C1A-B9ACF9C777B4}"/>
              </a:ext>
            </a:extLst>
          </p:cNvPr>
          <p:cNvSpPr>
            <a:spLocks/>
          </p:cNvSpPr>
          <p:nvPr/>
        </p:nvSpPr>
        <p:spPr bwMode="auto">
          <a:xfrm>
            <a:off x="6945885" y="5539242"/>
            <a:ext cx="2359400" cy="706104"/>
          </a:xfrm>
          <a:custGeom>
            <a:avLst/>
            <a:gdLst>
              <a:gd name="T0" fmla="*/ 604839 w 1209678"/>
              <a:gd name="T1" fmla="*/ 0 h 1152528"/>
              <a:gd name="T2" fmla="*/ 1209678 w 1209678"/>
              <a:gd name="T3" fmla="*/ 576264 h 1152528"/>
              <a:gd name="T4" fmla="*/ 604839 w 1209678"/>
              <a:gd name="T5" fmla="*/ 1152528 h 1152528"/>
              <a:gd name="T6" fmla="*/ 0 w 1209678"/>
              <a:gd name="T7" fmla="*/ 576264 h 1152528"/>
              <a:gd name="T8" fmla="*/ 17694720 60000 65536"/>
              <a:gd name="T9" fmla="*/ 0 60000 65536"/>
              <a:gd name="T10" fmla="*/ 5898240 60000 65536"/>
              <a:gd name="T11" fmla="*/ 11796480 60000 65536"/>
              <a:gd name="T12" fmla="*/ 56262 w 1209678"/>
              <a:gd name="T13" fmla="*/ 56262 h 1152528"/>
              <a:gd name="T14" fmla="*/ 1153416 w 1209678"/>
              <a:gd name="T15" fmla="*/ 1096266 h 1152528"/>
            </a:gdLst>
            <a:ahLst/>
            <a:cxnLst>
              <a:cxn ang="T8">
                <a:pos x="T0" y="T1"/>
              </a:cxn>
              <a:cxn ang="T9">
                <a:pos x="T2" y="T3"/>
              </a:cxn>
              <a:cxn ang="T10">
                <a:pos x="T4" y="T5"/>
              </a:cxn>
              <a:cxn ang="T11">
                <a:pos x="T6" y="T7"/>
              </a:cxn>
            </a:cxnLst>
            <a:rect l="T12" t="T13" r="T14" b="T15"/>
            <a:pathLst>
              <a:path w="1209678" h="1152528">
                <a:moveTo>
                  <a:pt x="192088" y="0"/>
                </a:moveTo>
                <a:lnTo>
                  <a:pt x="192088" y="0"/>
                </a:lnTo>
                <a:cubicBezTo>
                  <a:pt x="86000" y="0"/>
                  <a:pt x="0" y="86000"/>
                  <a:pt x="0" y="192087"/>
                </a:cubicBezTo>
                <a:lnTo>
                  <a:pt x="0" y="960440"/>
                </a:lnTo>
                <a:lnTo>
                  <a:pt x="0" y="960439"/>
                </a:lnTo>
                <a:cubicBezTo>
                  <a:pt x="0" y="1066527"/>
                  <a:pt x="86000" y="1152527"/>
                  <a:pt x="192087" y="1152527"/>
                </a:cubicBezTo>
                <a:lnTo>
                  <a:pt x="1017590" y="1152528"/>
                </a:lnTo>
                <a:lnTo>
                  <a:pt x="1017590" y="1152527"/>
                </a:lnTo>
                <a:cubicBezTo>
                  <a:pt x="1123677" y="1152527"/>
                  <a:pt x="1209678" y="1066527"/>
                  <a:pt x="1209678" y="960440"/>
                </a:cubicBezTo>
                <a:lnTo>
                  <a:pt x="1209678" y="192088"/>
                </a:lnTo>
                <a:cubicBezTo>
                  <a:pt x="1209678" y="86000"/>
                  <a:pt x="1123677" y="0"/>
                  <a:pt x="1017590" y="0"/>
                </a:cubicBezTo>
                <a:lnTo>
                  <a:pt x="192088"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r>
              <a:rPr kumimoji="0" lang="fr-FR" altLang="fr-FR" sz="1200" b="0" i="0" u="none" strike="noStrike" kern="1200" cap="none" spc="0" normalizeH="0" baseline="0" noProof="0" dirty="0">
                <a:ln>
                  <a:noFill/>
                </a:ln>
                <a:solidFill>
                  <a:srgbClr val="1956A0"/>
                </a:solidFill>
                <a:effectLst/>
                <a:uLnTx/>
                <a:uFillTx/>
                <a:latin typeface="Arial" panose="020B0604020202020204" pitchFamily="34" charset="0"/>
                <a:ea typeface="+mn-ea"/>
                <a:cs typeface="Arial" panose="020B0604020202020204" pitchFamily="34" charset="0"/>
              </a:rPr>
              <a:t>Transmission par FT de la proposition ESAT/ESRP </a:t>
            </a:r>
            <a:r>
              <a:rPr kumimoji="0" lang="fr-FR" altLang="fr-FR" sz="1200" b="1" i="0" u="none" strike="noStrike" kern="1200" cap="none" spc="0" normalizeH="0" baseline="0" noProof="0" dirty="0">
                <a:ln>
                  <a:noFill/>
                </a:ln>
                <a:solidFill>
                  <a:srgbClr val="1956A0"/>
                </a:solidFill>
                <a:effectLst/>
                <a:uLnTx/>
                <a:uFillTx/>
                <a:latin typeface="Arial" panose="020B0604020202020204" pitchFamily="34" charset="0"/>
                <a:ea typeface="+mn-ea"/>
                <a:cs typeface="Arial" panose="020B0604020202020204" pitchFamily="34" charset="0"/>
              </a:rPr>
              <a:t>argumentée</a:t>
            </a:r>
          </a:p>
        </p:txBody>
      </p:sp>
      <p:sp>
        <p:nvSpPr>
          <p:cNvPr id="63" name="Rectangle 9">
            <a:extLst>
              <a:ext uri="{FF2B5EF4-FFF2-40B4-BE49-F238E27FC236}">
                <a16:creationId xmlns:a16="http://schemas.microsoft.com/office/drawing/2014/main" id="{D7392209-2F9E-2929-A15E-57285026F747}"/>
              </a:ext>
            </a:extLst>
          </p:cNvPr>
          <p:cNvSpPr>
            <a:spLocks noChangeArrowheads="1"/>
          </p:cNvSpPr>
          <p:nvPr/>
        </p:nvSpPr>
        <p:spPr bwMode="auto">
          <a:xfrm>
            <a:off x="4560426" y="2849401"/>
            <a:ext cx="4519230" cy="2243847"/>
          </a:xfrm>
          <a:prstGeom prst="rect">
            <a:avLst/>
          </a:prstGeom>
          <a:solidFill>
            <a:srgbClr val="FEE2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r>
              <a:rPr kumimoji="0" lang="fr-FR" altLang="fr-FR"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Si MILIEU ORDINAIRE </a:t>
            </a:r>
          </a:p>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fr-FR" altLang="fr-FR" sz="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171450" marR="0" lvl="0" indent="-171450" algn="just" defTabSz="121914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fr-FR" altLang="fr-FR"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Inscription dans le DSP de l’orientation en milieu ordinaire avec éclairage réalisé sur les différentes formes : EA, emploi accompagné, employeur « ordinaire »</a:t>
            </a:r>
          </a:p>
          <a:p>
            <a:pPr marL="171450" marR="0" lvl="0" indent="-171450" algn="just" defTabSz="121914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fr-FR" altLang="fr-FR"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Démarrage de l’Accompagnement par le SPE pour aider la personne à la </a:t>
            </a:r>
            <a:r>
              <a:rPr kumimoji="0" lang="fr-FR" altLang="fr-FR" sz="1200" b="0" i="0" u="sng"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recherche d’un emploi</a:t>
            </a:r>
            <a:r>
              <a:rPr kumimoji="0" lang="fr-FR" altLang="fr-FR"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en entreprise publique ou privée, avec ou sans emploi accompagné, ou en entreprise adaptée.</a:t>
            </a:r>
          </a:p>
          <a:p>
            <a:pPr marL="171450" marR="0" lvl="0" indent="-171450" algn="just" defTabSz="121914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fr-FR" altLang="fr-FR" sz="12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La personne est accompagnée par un conseiller de la team handicap de l’agence FT ( conseiller FT ou Cap emploi au regard du besoin de compensation)</a:t>
            </a:r>
            <a:endParaRPr kumimoji="0" lang="fr-FR" altLang="fr-FR"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81" name="Rectangle 93">
            <a:extLst>
              <a:ext uri="{FF2B5EF4-FFF2-40B4-BE49-F238E27FC236}">
                <a16:creationId xmlns:a16="http://schemas.microsoft.com/office/drawing/2014/main" id="{0B0F98F2-FDA2-E1E7-90CD-FC43E93FAFD3}"/>
              </a:ext>
            </a:extLst>
          </p:cNvPr>
          <p:cNvSpPr>
            <a:spLocks noChangeArrowheads="1"/>
          </p:cNvSpPr>
          <p:nvPr/>
        </p:nvSpPr>
        <p:spPr bwMode="auto">
          <a:xfrm>
            <a:off x="203202" y="261781"/>
            <a:ext cx="246286"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srgbClr val="000000"/>
              </a:solidFill>
              <a:effectLst/>
              <a:uLnTx/>
              <a:uFillTx/>
              <a:latin typeface="Arial"/>
              <a:ea typeface="+mn-ea"/>
              <a:cs typeface="+mn-cs"/>
            </a:endParaRPr>
          </a:p>
        </p:txBody>
      </p:sp>
      <p:sp>
        <p:nvSpPr>
          <p:cNvPr id="82" name="Rectangle 96">
            <a:extLst>
              <a:ext uri="{FF2B5EF4-FFF2-40B4-BE49-F238E27FC236}">
                <a16:creationId xmlns:a16="http://schemas.microsoft.com/office/drawing/2014/main" id="{CA5CEF87-BA83-34C2-3287-B3C5B67469E5}"/>
              </a:ext>
            </a:extLst>
          </p:cNvPr>
          <p:cNvSpPr>
            <a:spLocks noChangeArrowheads="1"/>
          </p:cNvSpPr>
          <p:nvPr/>
        </p:nvSpPr>
        <p:spPr bwMode="auto">
          <a:xfrm>
            <a:off x="203200" y="299811"/>
            <a:ext cx="331181" cy="1025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fr-FR" altLang="fr-FR" sz="1067"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1219140" rtl="0" eaLnBrk="0" fontAlgn="base" latinLnBrk="0" hangingPunct="0">
              <a:lnSpc>
                <a:spcPct val="100000"/>
              </a:lnSpc>
              <a:spcBef>
                <a:spcPct val="0"/>
              </a:spcBef>
              <a:spcAft>
                <a:spcPct val="0"/>
              </a:spcAft>
              <a:buClrTx/>
              <a:buSzTx/>
              <a:buFontTx/>
              <a:buNone/>
              <a:tabLst/>
              <a:defRPr/>
            </a:pPr>
            <a:r>
              <a:rPr kumimoji="0" lang="fr-FR" altLang="fr-FR"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p>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fr-FR" altLang="fr-FR"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3" name="Rectangle 99">
            <a:extLst>
              <a:ext uri="{FF2B5EF4-FFF2-40B4-BE49-F238E27FC236}">
                <a16:creationId xmlns:a16="http://schemas.microsoft.com/office/drawing/2014/main" id="{500232CA-731C-80B6-72E5-15FEABDCDB92}"/>
              </a:ext>
            </a:extLst>
          </p:cNvPr>
          <p:cNvSpPr>
            <a:spLocks noChangeArrowheads="1"/>
          </p:cNvSpPr>
          <p:nvPr/>
        </p:nvSpPr>
        <p:spPr bwMode="auto">
          <a:xfrm>
            <a:off x="203202" y="115144"/>
            <a:ext cx="246286" cy="13953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fr-FR" altLang="fr-FR" sz="1067"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1219140" rtl="0" eaLnBrk="0" fontAlgn="base" latinLnBrk="0" hangingPunct="0">
              <a:lnSpc>
                <a:spcPct val="100000"/>
              </a:lnSpc>
              <a:spcBef>
                <a:spcPct val="0"/>
              </a:spcBef>
              <a:spcAft>
                <a:spcPct val="0"/>
              </a:spcAft>
              <a:buClrTx/>
              <a:buSzTx/>
              <a:buFontTx/>
              <a:buNone/>
              <a:tabLst/>
              <a:defRPr/>
            </a:pPr>
            <a:br>
              <a:rPr kumimoji="0" lang="fr-FR" altLang="fr-FR"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endParaRPr kumimoji="0" lang="fr-FR" altLang="fr-FR"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fr-FR" altLang="fr-FR"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8" name="ZoneTexte 87">
            <a:extLst>
              <a:ext uri="{FF2B5EF4-FFF2-40B4-BE49-F238E27FC236}">
                <a16:creationId xmlns:a16="http://schemas.microsoft.com/office/drawing/2014/main" id="{4A567E0D-711C-084B-1658-AF8F5F5BBC11}"/>
              </a:ext>
            </a:extLst>
          </p:cNvPr>
          <p:cNvSpPr txBox="1"/>
          <p:nvPr/>
        </p:nvSpPr>
        <p:spPr>
          <a:xfrm>
            <a:off x="748463" y="974786"/>
            <a:ext cx="1560263" cy="780716"/>
          </a:xfrm>
          <a:prstGeom prst="rect">
            <a:avLst/>
          </a:prstGeom>
          <a:noFill/>
          <a:ln w="3175">
            <a:noFill/>
          </a:ln>
        </p:spPr>
        <p:txBody>
          <a:bodyPr wrap="square">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2F5496"/>
                </a:solidFill>
                <a:effectLst/>
                <a:uLnTx/>
                <a:uFillTx/>
                <a:latin typeface="Arial" panose="020B0604020202020204" pitchFamily="34" charset="0"/>
                <a:ea typeface="Calibri" panose="020F0502020204030204" pitchFamily="34" charset="0"/>
                <a:cs typeface="Arial" panose="020B0604020202020204" pitchFamily="34" charset="0"/>
              </a:rPr>
              <a:t>Dépose son dossier unique qui comprend </a:t>
            </a:r>
          </a:p>
          <a:p>
            <a:pPr marL="0" marR="0" lvl="0" indent="0" algn="l" defTabSz="121914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2F5496"/>
                </a:solidFill>
                <a:effectLst/>
                <a:uLnTx/>
                <a:uFillTx/>
                <a:latin typeface="Arial" panose="020B0604020202020204" pitchFamily="34" charset="0"/>
                <a:ea typeface="Calibri" panose="020F0502020204030204" pitchFamily="34" charset="0"/>
                <a:cs typeface="Arial" panose="020B0604020202020204" pitchFamily="34" charset="0"/>
              </a:rPr>
              <a:t>sa demande de RQTH</a:t>
            </a:r>
            <a:endParaRPr kumimoji="0" lang="fr-FR"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94" name="Rectangle 93">
            <a:extLst>
              <a:ext uri="{FF2B5EF4-FFF2-40B4-BE49-F238E27FC236}">
                <a16:creationId xmlns:a16="http://schemas.microsoft.com/office/drawing/2014/main" id="{BE59D4C0-ADD6-1E25-4C90-926ADDDECF0A}"/>
              </a:ext>
            </a:extLst>
          </p:cNvPr>
          <p:cNvSpPr/>
          <p:nvPr/>
        </p:nvSpPr>
        <p:spPr>
          <a:xfrm>
            <a:off x="3971365" y="5210368"/>
            <a:ext cx="2111050" cy="5187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Peut demander des compléments</a:t>
            </a:r>
          </a:p>
        </p:txBody>
      </p:sp>
      <p:sp>
        <p:nvSpPr>
          <p:cNvPr id="109" name="ZoneTexte 108">
            <a:extLst>
              <a:ext uri="{FF2B5EF4-FFF2-40B4-BE49-F238E27FC236}">
                <a16:creationId xmlns:a16="http://schemas.microsoft.com/office/drawing/2014/main" id="{C6764C4A-C54F-1237-2802-CA8E6A7D1575}"/>
              </a:ext>
            </a:extLst>
          </p:cNvPr>
          <p:cNvSpPr txBox="1"/>
          <p:nvPr/>
        </p:nvSpPr>
        <p:spPr>
          <a:xfrm>
            <a:off x="3795251" y="193616"/>
            <a:ext cx="2955609" cy="1602426"/>
          </a:xfrm>
          <a:prstGeom prst="rect">
            <a:avLst/>
          </a:prstGeom>
          <a:noFill/>
        </p:spPr>
        <p:txBody>
          <a:bodyPr wrap="square">
            <a:spAutoFit/>
          </a:bodyPr>
          <a:lstStyle/>
          <a:p>
            <a:pPr marL="0" marR="0" lvl="0" indent="0" algn="l" defTabSz="1219140" rtl="0" eaLnBrk="1" fontAlgn="auto" latinLnBrk="0" hangingPunct="1">
              <a:lnSpc>
                <a:spcPct val="107000"/>
              </a:lnSpc>
              <a:spcBef>
                <a:spcPts val="0"/>
              </a:spcBef>
              <a:spcAft>
                <a:spcPts val="1067"/>
              </a:spcAft>
              <a:buClrTx/>
              <a:buSzTx/>
              <a:buFontTx/>
              <a:buNone/>
              <a:tabLst/>
              <a:defRPr/>
            </a:pPr>
            <a:r>
              <a:rPr kumimoji="0" lang="fr-FR" sz="1200" b="0" i="0" u="none" strike="noStrike" kern="1200" cap="none" spc="0" normalizeH="0" baseline="0" noProof="0" dirty="0">
                <a:ln>
                  <a:noFill/>
                </a:ln>
                <a:solidFill>
                  <a:srgbClr val="2F5496"/>
                </a:solidFill>
                <a:effectLst/>
                <a:uLnTx/>
                <a:uFillTx/>
                <a:latin typeface="Arial" panose="020B0604020202020204" pitchFamily="34" charset="0"/>
                <a:ea typeface="Calibri" panose="020F0502020204030204" pitchFamily="34" charset="0"/>
                <a:cs typeface="Arial" panose="020B0604020202020204" pitchFamily="34" charset="0"/>
              </a:rPr>
              <a:t>Informe </a:t>
            </a:r>
            <a:r>
              <a:rPr kumimoji="0" lang="fr-FR" sz="1200" b="1" i="0" u="none" strike="noStrike" kern="1200" cap="none" spc="0" normalizeH="0" baseline="0" noProof="0" dirty="0">
                <a:ln>
                  <a:noFill/>
                </a:ln>
                <a:solidFill>
                  <a:srgbClr val="0D1440"/>
                </a:solidFill>
                <a:effectLst/>
                <a:uLnTx/>
                <a:uFillTx/>
                <a:latin typeface="Arial" panose="020B0604020202020204" pitchFamily="34" charset="0"/>
                <a:ea typeface="Calibri" panose="020F0502020204030204" pitchFamily="34" charset="0"/>
                <a:cs typeface="Arial" panose="020B0604020202020204" pitchFamily="34" charset="0"/>
              </a:rPr>
              <a:t>d’une demande </a:t>
            </a:r>
            <a:r>
              <a:rPr kumimoji="0" lang="fr-FR" sz="1200" b="1" i="0" u="none" strike="noStrike" kern="1200" cap="none" spc="0" normalizeH="0" baseline="0" noProof="0" dirty="0">
                <a:ln>
                  <a:noFill/>
                </a:ln>
                <a:solidFill>
                  <a:srgbClr val="2F5496"/>
                </a:solidFill>
                <a:effectLst/>
                <a:uLnTx/>
                <a:uFillTx/>
                <a:latin typeface="Arial" panose="020B0604020202020204" pitchFamily="34" charset="0"/>
                <a:ea typeface="Calibri" panose="020F0502020204030204" pitchFamily="34" charset="0"/>
                <a:cs typeface="Arial" panose="020B0604020202020204" pitchFamily="34" charset="0"/>
              </a:rPr>
              <a:t>d’ORP ESAT ou ESRP</a:t>
            </a:r>
            <a:r>
              <a:rPr kumimoji="0" lang="fr-FR" sz="1200" b="0" i="0" u="none" strike="noStrike" kern="1200" cap="none" spc="0" normalizeH="0" baseline="0" noProof="0" dirty="0">
                <a:ln>
                  <a:noFill/>
                </a:ln>
                <a:solidFill>
                  <a:srgbClr val="2F5496"/>
                </a:solidFill>
                <a:effectLst/>
                <a:uLnTx/>
                <a:uFillTx/>
                <a:latin typeface="Arial" panose="020B0604020202020204" pitchFamily="34" charset="0"/>
                <a:ea typeface="Calibri" panose="020F0502020204030204" pitchFamily="34" charset="0"/>
                <a:cs typeface="Arial" panose="020B0604020202020204" pitchFamily="34" charset="0"/>
              </a:rPr>
              <a:t> faite par une personne </a:t>
            </a:r>
            <a:r>
              <a:rPr kumimoji="0" lang="fr-FR" sz="1200" b="1" i="0" u="none" strike="noStrike" kern="1200" cap="none" spc="0" normalizeH="0" baseline="0" noProof="0" dirty="0">
                <a:ln>
                  <a:noFill/>
                </a:ln>
                <a:solidFill>
                  <a:srgbClr val="0D1440"/>
                </a:solidFill>
                <a:effectLst/>
                <a:uLnTx/>
                <a:uFillTx/>
                <a:latin typeface="Arial" panose="020B0604020202020204" pitchFamily="34" charset="0"/>
                <a:ea typeface="Calibri" panose="020F0502020204030204" pitchFamily="34" charset="0"/>
                <a:cs typeface="Arial" panose="020B0604020202020204" pitchFamily="34" charset="0"/>
              </a:rPr>
              <a:t>qui souhaite être  accompagnée </a:t>
            </a:r>
            <a:r>
              <a:rPr kumimoji="0" lang="fr-FR" sz="1200" b="0" i="0" u="none" strike="noStrike" kern="1200" cap="none" spc="0" normalizeH="0" baseline="0" noProof="0" dirty="0">
                <a:ln>
                  <a:noFill/>
                </a:ln>
                <a:solidFill>
                  <a:srgbClr val="0D1440"/>
                </a:solidFill>
                <a:effectLst/>
                <a:uLnTx/>
                <a:uFillTx/>
                <a:latin typeface="Arial" panose="020B0604020202020204" pitchFamily="34" charset="0"/>
                <a:ea typeface="Calibri" panose="020F0502020204030204" pitchFamily="34" charset="0"/>
                <a:cs typeface="Arial" panose="020B0604020202020204" pitchFamily="34" charset="0"/>
              </a:rPr>
              <a:t>par France Travail/Cap emploi</a:t>
            </a:r>
          </a:p>
          <a:p>
            <a:pPr marL="0" marR="0" lvl="0" indent="0" algn="just" defTabSz="1219140" rtl="0" eaLnBrk="1" fontAlgn="auto" latinLnBrk="0" hangingPunct="1">
              <a:lnSpc>
                <a:spcPct val="107000"/>
              </a:lnSpc>
              <a:spcBef>
                <a:spcPts val="0"/>
              </a:spcBef>
              <a:spcAft>
                <a:spcPts val="1067"/>
              </a:spcAft>
              <a:buClrTx/>
              <a:buSzTx/>
              <a:buFontTx/>
              <a:buNone/>
              <a:tabLst/>
              <a:defRPr/>
            </a:pPr>
            <a:r>
              <a:rPr kumimoji="0" lang="fr-FR" sz="1200" b="0" i="0" u="none" strike="noStrike" kern="1200" cap="none" spc="0" normalizeH="0" baseline="0" noProof="0" dirty="0">
                <a:ln>
                  <a:noFill/>
                </a:ln>
                <a:solidFill>
                  <a:srgbClr val="1956A0"/>
                </a:solidFill>
                <a:effectLst/>
                <a:uLnTx/>
                <a:uFillTx/>
                <a:latin typeface="Arial" panose="020B0604020202020204" pitchFamily="34" charset="0"/>
                <a:ea typeface="Calibri" panose="020F0502020204030204" pitchFamily="34" charset="0"/>
                <a:cs typeface="Arial" panose="020B0604020202020204" pitchFamily="34" charset="0"/>
              </a:rPr>
              <a:t>Transmet à France Travail des données (hors données médicales), utiles à la proposition à faire et à l’inscription</a:t>
            </a:r>
            <a:endParaRPr kumimoji="0" lang="fr-FR" sz="1200" b="1" i="0" u="none" strike="noStrike" kern="1200" cap="none" spc="0" normalizeH="0" baseline="0" noProof="0" dirty="0">
              <a:ln>
                <a:noFill/>
              </a:ln>
              <a:solidFill>
                <a:srgbClr val="1956A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12" name="Rectangle 111">
            <a:extLst>
              <a:ext uri="{FF2B5EF4-FFF2-40B4-BE49-F238E27FC236}">
                <a16:creationId xmlns:a16="http://schemas.microsoft.com/office/drawing/2014/main" id="{72242DDE-9DE8-68A0-13B1-100F86303A26}"/>
              </a:ext>
            </a:extLst>
          </p:cNvPr>
          <p:cNvSpPr/>
          <p:nvPr/>
        </p:nvSpPr>
        <p:spPr>
          <a:xfrm>
            <a:off x="8279016" y="165253"/>
            <a:ext cx="3912984" cy="207694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fr-FR" sz="1333"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578" marR="0" lvl="0" indent="-228578" algn="just" defTabSz="12191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1956A0"/>
                </a:solidFill>
                <a:effectLst/>
                <a:uLnTx/>
                <a:uFillTx/>
                <a:latin typeface="Arial" panose="020B0604020202020204" pitchFamily="34" charset="0"/>
                <a:ea typeface="+mn-ea"/>
                <a:cs typeface="Arial" panose="020B0604020202020204" pitchFamily="34" charset="0"/>
              </a:rPr>
              <a:t>La personne est inscrite à FT pour permettre de déterminer avec elle l’</a:t>
            </a:r>
            <a:r>
              <a:rPr kumimoji="0" lang="fr-FR" sz="1200" b="1" i="0" u="none" strike="noStrike" kern="1200" cap="none" spc="0" normalizeH="0" baseline="0" noProof="0" dirty="0">
                <a:ln>
                  <a:noFill/>
                </a:ln>
                <a:solidFill>
                  <a:srgbClr val="1956A0"/>
                </a:solidFill>
                <a:effectLst/>
                <a:uLnTx/>
                <a:uFillTx/>
                <a:latin typeface="Arial" panose="020B0604020202020204" pitchFamily="34" charset="0"/>
                <a:ea typeface="+mn-ea"/>
                <a:cs typeface="Arial" panose="020B0604020202020204" pitchFamily="34" charset="0"/>
              </a:rPr>
              <a:t>environnement professionnel le plus adapté</a:t>
            </a:r>
            <a:r>
              <a:rPr kumimoji="0" lang="fr-FR" sz="1200" b="0" i="0" u="none" strike="noStrike" kern="1200" cap="none" spc="0" normalizeH="0" baseline="0" noProof="0" dirty="0">
                <a:ln>
                  <a:noFill/>
                </a:ln>
                <a:solidFill>
                  <a:srgbClr val="1956A0"/>
                </a:solidFill>
                <a:effectLst/>
                <a:uLnTx/>
                <a:uFillTx/>
                <a:latin typeface="Arial" panose="020B0604020202020204" pitchFamily="34" charset="0"/>
                <a:ea typeface="+mn-ea"/>
                <a:cs typeface="Arial" panose="020B0604020202020204" pitchFamily="34" charset="0"/>
              </a:rPr>
              <a:t> : ESAT, EA, Emploi accompagné, entreprise classique, </a:t>
            </a:r>
          </a:p>
          <a:p>
            <a:pPr marL="228578" marR="0" lvl="0" indent="-228578" algn="just" defTabSz="12191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200" b="0" i="0" u="none" strike="noStrike" kern="1200" cap="none" spc="0" normalizeH="0" baseline="0" noProof="0" dirty="0">
                <a:ln>
                  <a:noFill/>
                </a:ln>
                <a:solidFill>
                  <a:srgbClr val="1956A0"/>
                </a:solidFill>
                <a:effectLst/>
                <a:uLnTx/>
                <a:uFillTx/>
                <a:latin typeface="Arial" panose="020B0604020202020204" pitchFamily="34" charset="0"/>
                <a:ea typeface="+mn-ea"/>
                <a:cs typeface="Arial" panose="020B0604020202020204" pitchFamily="34" charset="0"/>
              </a:rPr>
              <a:t>Parfois très rapide car orientation emploi ordinaire au regard du parcours antérieur de la personne</a:t>
            </a:r>
          </a:p>
          <a:p>
            <a:pPr marL="228578" marR="0" lvl="0" indent="-228578" algn="just" defTabSz="12191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200" b="0" i="0" u="none" strike="noStrike" kern="1200" cap="none" spc="0" normalizeH="0" baseline="0" noProof="0" dirty="0">
                <a:ln>
                  <a:noFill/>
                </a:ln>
                <a:solidFill>
                  <a:srgbClr val="1956A0"/>
                </a:solidFill>
                <a:effectLst/>
                <a:uLnTx/>
                <a:uFillTx/>
                <a:latin typeface="Arial" panose="020B0604020202020204" pitchFamily="34" charset="0"/>
                <a:ea typeface="+mn-ea"/>
                <a:cs typeface="Arial" panose="020B0604020202020204" pitchFamily="34" charset="0"/>
              </a:rPr>
              <a:t>Parfois nécessite une analyse approfondie par Cap emploi qui pourra être étayée avec d’autres acteurs par des i</a:t>
            </a:r>
            <a:r>
              <a:rPr kumimoji="0" lang="fr-FR" sz="1200" b="1" i="0" u="none" strike="noStrike" kern="1200" cap="none" spc="0" normalizeH="0" baseline="0" noProof="0" dirty="0">
                <a:ln>
                  <a:noFill/>
                </a:ln>
                <a:solidFill>
                  <a:srgbClr val="1956A0"/>
                </a:solidFill>
                <a:effectLst/>
                <a:uLnTx/>
                <a:uFillTx/>
                <a:latin typeface="Arial" panose="020B0604020202020204" pitchFamily="34" charset="0"/>
                <a:ea typeface="+mn-ea"/>
                <a:cs typeface="Arial" panose="020B0604020202020204" pitchFamily="34" charset="0"/>
              </a:rPr>
              <a:t>mmersions</a:t>
            </a:r>
            <a:r>
              <a:rPr kumimoji="0" lang="fr-FR" sz="1200" b="0" i="0" u="none" strike="noStrike" kern="1200" cap="none" spc="0" normalizeH="0" baseline="0" noProof="0" dirty="0">
                <a:ln>
                  <a:noFill/>
                </a:ln>
                <a:solidFill>
                  <a:srgbClr val="1956A0"/>
                </a:solidFill>
                <a:effectLst/>
                <a:uLnTx/>
                <a:uFillTx/>
                <a:latin typeface="Arial" panose="020B0604020202020204" pitchFamily="34" charset="0"/>
                <a:ea typeface="+mn-ea"/>
                <a:cs typeface="Arial" panose="020B0604020202020204" pitchFamily="34" charset="0"/>
              </a:rPr>
              <a:t> en Esat (</a:t>
            </a:r>
            <a:r>
              <a:rPr kumimoji="0" lang="fr-FR" sz="1200" b="0" i="0" u="none" strike="noStrike" kern="1200" cap="none" spc="0" normalizeH="0" baseline="0" noProof="0" dirty="0" err="1">
                <a:ln>
                  <a:noFill/>
                </a:ln>
                <a:solidFill>
                  <a:srgbClr val="1956A0"/>
                </a:solidFill>
                <a:effectLst/>
                <a:uLnTx/>
                <a:uFillTx/>
                <a:latin typeface="Arial" panose="020B0604020202020204" pitchFamily="34" charset="0"/>
                <a:ea typeface="+mn-ea"/>
                <a:cs typeface="Arial" panose="020B0604020202020204" pitchFamily="34" charset="0"/>
              </a:rPr>
              <a:t>mispe</a:t>
            </a:r>
            <a:r>
              <a:rPr kumimoji="0" lang="fr-FR" sz="1200" b="0" i="0" u="none" strike="noStrike" kern="1200" cap="none" spc="0" normalizeH="0" baseline="0" noProof="0" dirty="0">
                <a:ln>
                  <a:noFill/>
                </a:ln>
                <a:solidFill>
                  <a:srgbClr val="1956A0"/>
                </a:solidFill>
                <a:effectLst/>
                <a:uLnTx/>
                <a:uFillTx/>
                <a:latin typeface="Arial" panose="020B0604020202020204" pitchFamily="34" charset="0"/>
                <a:ea typeface="+mn-ea"/>
                <a:cs typeface="Arial" panose="020B0604020202020204" pitchFamily="34" charset="0"/>
              </a:rPr>
              <a:t>), en entreprise ordinaire ou adaptée (</a:t>
            </a:r>
            <a:r>
              <a:rPr kumimoji="0" lang="fr-FR" sz="1200" b="0" i="0" u="none" strike="noStrike" kern="1200" cap="none" spc="0" normalizeH="0" baseline="0" noProof="0" dirty="0" err="1">
                <a:ln>
                  <a:noFill/>
                </a:ln>
                <a:solidFill>
                  <a:srgbClr val="1956A0"/>
                </a:solidFill>
                <a:effectLst/>
                <a:uLnTx/>
                <a:uFillTx/>
                <a:latin typeface="Arial" panose="020B0604020202020204" pitchFamily="34" charset="0"/>
                <a:ea typeface="+mn-ea"/>
                <a:cs typeface="Arial" panose="020B0604020202020204" pitchFamily="34" charset="0"/>
              </a:rPr>
              <a:t>pmsmp</a:t>
            </a:r>
            <a:r>
              <a:rPr kumimoji="0" lang="fr-FR" sz="1200" b="0" i="0" u="none" strike="noStrike" kern="1200" cap="none" spc="0" normalizeH="0" baseline="0" noProof="0" dirty="0">
                <a:ln>
                  <a:noFill/>
                </a:ln>
                <a:solidFill>
                  <a:srgbClr val="1956A0"/>
                </a:solidFill>
                <a:effectLst/>
                <a:uLnTx/>
                <a:uFillTx/>
                <a:latin typeface="Arial" panose="020B0604020202020204" pitchFamily="34" charset="0"/>
                <a:ea typeface="+mn-ea"/>
                <a:cs typeface="Arial" panose="020B0604020202020204" pitchFamily="34" charset="0"/>
              </a:rPr>
              <a:t>) + possible </a:t>
            </a:r>
            <a:r>
              <a:rPr kumimoji="0" lang="fr-FR" sz="1200" b="1" i="0" u="none" strike="noStrike" kern="1200" cap="none" spc="0" normalizeH="0" baseline="0" noProof="0" dirty="0">
                <a:ln>
                  <a:noFill/>
                </a:ln>
                <a:solidFill>
                  <a:srgbClr val="1956A0"/>
                </a:solidFill>
                <a:effectLst/>
                <a:uLnTx/>
                <a:uFillTx/>
                <a:latin typeface="Arial" panose="020B0604020202020204" pitchFamily="34" charset="0"/>
                <a:ea typeface="+mn-ea"/>
                <a:cs typeface="Arial" panose="020B0604020202020204" pitchFamily="34" charset="0"/>
              </a:rPr>
              <a:t>regard d’autres acteurs </a:t>
            </a:r>
          </a:p>
          <a:p>
            <a:pPr marL="228578" marR="0" lvl="0" indent="-228578" algn="l" defTabSz="121914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fr-FR"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9" name="Rectangle 138">
            <a:extLst>
              <a:ext uri="{FF2B5EF4-FFF2-40B4-BE49-F238E27FC236}">
                <a16:creationId xmlns:a16="http://schemas.microsoft.com/office/drawing/2014/main" id="{F1BE5018-1095-92C9-3CA4-20F1FC9E7239}"/>
              </a:ext>
            </a:extLst>
          </p:cNvPr>
          <p:cNvSpPr/>
          <p:nvPr/>
        </p:nvSpPr>
        <p:spPr>
          <a:xfrm>
            <a:off x="9664072" y="5650746"/>
            <a:ext cx="2466813" cy="37908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Proposition  ESAT/ESRP </a:t>
            </a:r>
            <a:endParaRPr kumimoji="0" lang="fr-FR"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2" name="Rectangle 141">
            <a:extLst>
              <a:ext uri="{FF2B5EF4-FFF2-40B4-BE49-F238E27FC236}">
                <a16:creationId xmlns:a16="http://schemas.microsoft.com/office/drawing/2014/main" id="{CAFC032F-5BDB-93E8-E9C0-74013818A082}"/>
              </a:ext>
            </a:extLst>
          </p:cNvPr>
          <p:cNvSpPr/>
          <p:nvPr/>
        </p:nvSpPr>
        <p:spPr>
          <a:xfrm>
            <a:off x="9578482" y="3754703"/>
            <a:ext cx="2477306" cy="4453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milieu ordinaire avec emploi accompagné</a:t>
            </a:r>
            <a:endParaRPr kumimoji="0" lang="fr-FR" sz="1200" b="0" i="0" u="none" strike="sngStrike" kern="1200" cap="none" spc="0" normalizeH="0" baseline="0" noProof="0" dirty="0">
              <a:ln>
                <a:noFill/>
              </a:ln>
              <a:solidFill>
                <a:srgbClr val="000000"/>
              </a:solidFill>
              <a:effectLst/>
              <a:highlight>
                <a:srgbClr val="FF0000"/>
              </a:highlight>
              <a:uLnTx/>
              <a:uFillTx/>
              <a:latin typeface="Arial" panose="020B0604020202020204" pitchFamily="34" charset="0"/>
              <a:ea typeface="+mn-ea"/>
              <a:cs typeface="Arial" panose="020B0604020202020204" pitchFamily="34" charset="0"/>
            </a:endParaRPr>
          </a:p>
        </p:txBody>
      </p:sp>
      <p:sp>
        <p:nvSpPr>
          <p:cNvPr id="143" name="Rectangle 142">
            <a:extLst>
              <a:ext uri="{FF2B5EF4-FFF2-40B4-BE49-F238E27FC236}">
                <a16:creationId xmlns:a16="http://schemas.microsoft.com/office/drawing/2014/main" id="{51D911B7-74EB-7AD2-A375-67F1E7FBDD46}"/>
              </a:ext>
            </a:extLst>
          </p:cNvPr>
          <p:cNvSpPr/>
          <p:nvPr/>
        </p:nvSpPr>
        <p:spPr>
          <a:xfrm>
            <a:off x="9560978" y="4575372"/>
            <a:ext cx="2488765" cy="37908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entreprise adaptée (EA) </a:t>
            </a:r>
            <a:endParaRPr kumimoji="0" lang="fr-FR"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 name="Accolade ouvrante 29">
            <a:extLst>
              <a:ext uri="{FF2B5EF4-FFF2-40B4-BE49-F238E27FC236}">
                <a16:creationId xmlns:a16="http://schemas.microsoft.com/office/drawing/2014/main" id="{C3368068-9DAD-B716-20DF-E1A85EE77088}"/>
              </a:ext>
            </a:extLst>
          </p:cNvPr>
          <p:cNvSpPr/>
          <p:nvPr/>
        </p:nvSpPr>
        <p:spPr>
          <a:xfrm>
            <a:off x="9059172" y="2911207"/>
            <a:ext cx="261137" cy="215457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8073A"/>
              </a:solidFill>
              <a:effectLst/>
              <a:uLnTx/>
              <a:uFillTx/>
              <a:latin typeface="Calibri" panose="020F0502020204030204"/>
              <a:ea typeface="+mn-ea"/>
              <a:cs typeface="+mn-cs"/>
            </a:endParaRPr>
          </a:p>
        </p:txBody>
      </p:sp>
      <p:cxnSp>
        <p:nvCxnSpPr>
          <p:cNvPr id="4" name="Connecteur droit avec flèche 3">
            <a:extLst>
              <a:ext uri="{FF2B5EF4-FFF2-40B4-BE49-F238E27FC236}">
                <a16:creationId xmlns:a16="http://schemas.microsoft.com/office/drawing/2014/main" id="{DF784B91-75C8-B82F-3F5C-21EF5E547563}"/>
              </a:ext>
            </a:extLst>
          </p:cNvPr>
          <p:cNvCxnSpPr>
            <a:cxnSpLocks/>
          </p:cNvCxnSpPr>
          <p:nvPr/>
        </p:nvCxnSpPr>
        <p:spPr>
          <a:xfrm>
            <a:off x="10095528" y="2239077"/>
            <a:ext cx="0" cy="25502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CAFC032F-5BDB-93E8-E9C0-74013818A082}"/>
              </a:ext>
            </a:extLst>
          </p:cNvPr>
          <p:cNvSpPr/>
          <p:nvPr/>
        </p:nvSpPr>
        <p:spPr>
          <a:xfrm>
            <a:off x="9560978" y="2911207"/>
            <a:ext cx="2488765" cy="36325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milieu ordinaire</a:t>
            </a:r>
            <a:endParaRPr kumimoji="0" lang="fr-FR"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Rectangle 9">
            <a:extLst>
              <a:ext uri="{FF2B5EF4-FFF2-40B4-BE49-F238E27FC236}">
                <a16:creationId xmlns:a16="http://schemas.microsoft.com/office/drawing/2014/main" id="{6754ED95-0573-1BD8-9A1D-61FD0D6F77DE}"/>
              </a:ext>
            </a:extLst>
          </p:cNvPr>
          <p:cNvSpPr>
            <a:spLocks noChangeArrowheads="1"/>
          </p:cNvSpPr>
          <p:nvPr/>
        </p:nvSpPr>
        <p:spPr bwMode="auto">
          <a:xfrm>
            <a:off x="136212" y="3801585"/>
            <a:ext cx="3462884" cy="2154576"/>
          </a:xfrm>
          <a:prstGeom prst="rect">
            <a:avLst/>
          </a:prstGeom>
          <a:solidFill>
            <a:srgbClr val="FEE2E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r>
              <a:rPr kumimoji="0" lang="fr-FR" altLang="fr-FR"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Si MILIEU PROTEGE </a:t>
            </a:r>
          </a:p>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fr-FR" altLang="fr-FR" sz="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171450" marR="0" lvl="0" indent="-171450" algn="just" defTabSz="121914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fr-FR" altLang="fr-FR"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Entrée en ESAT de la personne</a:t>
            </a:r>
          </a:p>
          <a:p>
            <a:pPr marL="171450" marR="0" lvl="0" indent="-171450" algn="just" defTabSz="121914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fr-FR" altLang="fr-FR" sz="12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La personne est accompagnée par un professionnel de l’ESAT dans son </a:t>
            </a:r>
            <a:r>
              <a:rPr kumimoji="0" lang="fr-FR" altLang="fr-FR" sz="1200" b="1"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parcours à l’intérieur de l’Esat OU de l’Esat vers le milieu ordinaire</a:t>
            </a:r>
            <a:r>
              <a:rPr kumimoji="0" lang="fr-FR" altLang="fr-FR" sz="12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 ( dans ce cas maintien de l’inscription à FT et échange </a:t>
            </a:r>
            <a:r>
              <a:rPr kumimoji="0" lang="fr-FR" altLang="fr-FR" sz="1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Times New Roman" panose="02020603050405020304" pitchFamily="18" charset="0"/>
              </a:rPr>
              <a:t>trIpartite</a:t>
            </a:r>
            <a:r>
              <a:rPr kumimoji="0" lang="fr-FR" altLang="fr-FR" sz="12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 tous les 6 mois : personne, conseiller </a:t>
            </a:r>
            <a:r>
              <a:rPr kumimoji="0" lang="fr-FR" altLang="fr-FR" sz="1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Times New Roman" panose="02020603050405020304" pitchFamily="18" charset="0"/>
              </a:rPr>
              <a:t>esat</a:t>
            </a:r>
            <a:r>
              <a:rPr kumimoji="0" lang="fr-FR" altLang="fr-FR" sz="12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 et conseiller référent FT-cap ) </a:t>
            </a:r>
            <a:endParaRPr kumimoji="0" lang="fr-FR" altLang="fr-FR"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4" name="ZoneTexte 13">
            <a:extLst>
              <a:ext uri="{FF2B5EF4-FFF2-40B4-BE49-F238E27FC236}">
                <a16:creationId xmlns:a16="http://schemas.microsoft.com/office/drawing/2014/main" id="{340B69AA-6876-F251-8586-A4ECAE5468CF}"/>
              </a:ext>
            </a:extLst>
          </p:cNvPr>
          <p:cNvSpPr txBox="1"/>
          <p:nvPr/>
        </p:nvSpPr>
        <p:spPr>
          <a:xfrm>
            <a:off x="8176172" y="2434377"/>
            <a:ext cx="3838712" cy="461665"/>
          </a:xfrm>
          <a:prstGeom prst="rect">
            <a:avLst/>
          </a:prstGeom>
          <a:noFill/>
        </p:spPr>
        <p:txBody>
          <a:bodyPr wrap="square">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2F5496"/>
                </a:solidFill>
                <a:effectLst/>
                <a:uLnTx/>
                <a:uFillTx/>
                <a:latin typeface="Arial" panose="020B0604020202020204" pitchFamily="34" charset="0"/>
                <a:ea typeface="Calibri" panose="020F0502020204030204" pitchFamily="34" charset="0"/>
                <a:cs typeface="Arial" panose="020B0604020202020204" pitchFamily="34" charset="0"/>
              </a:rPr>
              <a:t>France Travail/Cap emploi établit la p</a:t>
            </a:r>
            <a:r>
              <a:rPr kumimoji="0" lang="fr-FR" sz="1200" b="1" i="0" u="none" strike="noStrike" kern="1200" cap="none" spc="0" normalizeH="0" baseline="0" noProof="0" dirty="0" err="1">
                <a:ln>
                  <a:noFill/>
                </a:ln>
                <a:solidFill>
                  <a:srgbClr val="2F5496"/>
                </a:solidFill>
                <a:effectLst/>
                <a:uLnTx/>
                <a:uFillTx/>
                <a:latin typeface="Arial" panose="020B0604020202020204" pitchFamily="34" charset="0"/>
                <a:ea typeface="Calibri" panose="020F0502020204030204" pitchFamily="34" charset="0"/>
                <a:cs typeface="Arial" panose="020B0604020202020204" pitchFamily="34" charset="0"/>
              </a:rPr>
              <a:t>réconisation</a:t>
            </a:r>
            <a:r>
              <a:rPr kumimoji="0" lang="fr-FR" sz="1200" b="1" i="0" u="none" strike="noStrike" kern="1200" cap="none" spc="0" normalizeH="0" baseline="0" noProof="0" dirty="0">
                <a:ln>
                  <a:noFill/>
                </a:ln>
                <a:solidFill>
                  <a:srgbClr val="2F5496"/>
                </a:solidFill>
                <a:effectLst/>
                <a:uLnTx/>
                <a:uFillTx/>
                <a:latin typeface="Arial" panose="020B0604020202020204" pitchFamily="34" charset="0"/>
                <a:ea typeface="Calibri" panose="020F0502020204030204" pitchFamily="34" charset="0"/>
                <a:cs typeface="Arial" panose="020B0604020202020204" pitchFamily="34" charset="0"/>
              </a:rPr>
              <a:t> partagée  : </a:t>
            </a:r>
            <a:endParaRPr kumimoji="0" lang="fr-FR"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E09102E1-BAC9-15C5-B243-C1BEC63981B6}"/>
              </a:ext>
            </a:extLst>
          </p:cNvPr>
          <p:cNvSpPr txBox="1"/>
          <p:nvPr/>
        </p:nvSpPr>
        <p:spPr>
          <a:xfrm>
            <a:off x="113132" y="6102521"/>
            <a:ext cx="3485964" cy="646331"/>
          </a:xfrm>
          <a:prstGeom prst="rect">
            <a:avLst/>
          </a:prstGeom>
          <a:noFill/>
          <a:ln>
            <a:solidFill>
              <a:schemeClr val="accent4">
                <a:lumMod val="75000"/>
              </a:schemeClr>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F5F2EE">
                    <a:lumMod val="50000"/>
                  </a:srgbClr>
                </a:solidFill>
                <a:effectLst/>
                <a:uLnTx/>
                <a:uFillTx/>
                <a:latin typeface="Marianne Light"/>
                <a:ea typeface="+mn-ea"/>
                <a:cs typeface="+mn-cs"/>
              </a:rPr>
              <a:t>Orientation requestionnée à échéance régulière en fonction des souhaits de la personne </a:t>
            </a:r>
          </a:p>
        </p:txBody>
      </p:sp>
      <p:pic>
        <p:nvPicPr>
          <p:cNvPr id="2" name="Image 1">
            <a:extLst>
              <a:ext uri="{FF2B5EF4-FFF2-40B4-BE49-F238E27FC236}">
                <a16:creationId xmlns:a16="http://schemas.microsoft.com/office/drawing/2014/main" id="{FF2F1F5C-EA1D-2F0C-A9F8-38790A1DCF4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655"/>
          <a:stretch/>
        </p:blipFill>
        <p:spPr>
          <a:xfrm>
            <a:off x="89208" y="845430"/>
            <a:ext cx="647441" cy="884048"/>
          </a:xfrm>
          <a:prstGeom prst="rect">
            <a:avLst/>
          </a:prstGeom>
        </p:spPr>
      </p:pic>
      <p:pic>
        <p:nvPicPr>
          <p:cNvPr id="7" name="Picture 4" descr="Déposez votre dossier MDPH en ligne à partir du 1er juillet 2020">
            <a:extLst>
              <a:ext uri="{FF2B5EF4-FFF2-40B4-BE49-F238E27FC236}">
                <a16:creationId xmlns:a16="http://schemas.microsoft.com/office/drawing/2014/main" id="{FBB5A67D-E257-8FE9-03E3-A9BF09A3480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8638" y="974836"/>
            <a:ext cx="1458280" cy="625237"/>
          </a:xfrm>
          <a:prstGeom prst="rect">
            <a:avLst/>
          </a:prstGeom>
          <a:noFill/>
          <a:extLst>
            <a:ext uri="{909E8E84-426E-40DD-AFC4-6F175D3DCCD1}">
              <a14:hiddenFill xmlns:a14="http://schemas.microsoft.com/office/drawing/2010/main">
                <a:solidFill>
                  <a:srgbClr val="FFFFFF"/>
                </a:solidFill>
              </a14:hiddenFill>
            </a:ext>
          </a:extLst>
        </p:spPr>
      </p:pic>
      <p:sp>
        <p:nvSpPr>
          <p:cNvPr id="10" name="Flèche : pentagone 9">
            <a:extLst>
              <a:ext uri="{FF2B5EF4-FFF2-40B4-BE49-F238E27FC236}">
                <a16:creationId xmlns:a16="http://schemas.microsoft.com/office/drawing/2014/main" id="{B854B885-2C24-8AF7-B22F-348F68EB2330}"/>
              </a:ext>
            </a:extLst>
          </p:cNvPr>
          <p:cNvSpPr/>
          <p:nvPr/>
        </p:nvSpPr>
        <p:spPr>
          <a:xfrm>
            <a:off x="794942" y="974786"/>
            <a:ext cx="1580338" cy="754692"/>
          </a:xfrm>
          <a:prstGeom prst="homePlat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E6E1DB"/>
              </a:solidFill>
              <a:effectLst/>
              <a:uLnTx/>
              <a:uFillTx/>
              <a:latin typeface="Marianne Light"/>
              <a:ea typeface="+mn-ea"/>
              <a:cs typeface="+mn-cs"/>
            </a:endParaRPr>
          </a:p>
        </p:txBody>
      </p:sp>
      <p:sp>
        <p:nvSpPr>
          <p:cNvPr id="12" name="Flèche : pentagone 11">
            <a:extLst>
              <a:ext uri="{FF2B5EF4-FFF2-40B4-BE49-F238E27FC236}">
                <a16:creationId xmlns:a16="http://schemas.microsoft.com/office/drawing/2014/main" id="{8D12E446-9438-B328-0AB6-03C8E78B279D}"/>
              </a:ext>
            </a:extLst>
          </p:cNvPr>
          <p:cNvSpPr/>
          <p:nvPr/>
        </p:nvSpPr>
        <p:spPr>
          <a:xfrm>
            <a:off x="3841731" y="165252"/>
            <a:ext cx="3056418" cy="878519"/>
          </a:xfrm>
          <a:prstGeom prst="homePlat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E6E1DB"/>
              </a:solidFill>
              <a:effectLst/>
              <a:uLnTx/>
              <a:uFillTx/>
              <a:latin typeface="Marianne Light"/>
              <a:ea typeface="+mn-ea"/>
              <a:cs typeface="+mn-cs"/>
            </a:endParaRPr>
          </a:p>
        </p:txBody>
      </p:sp>
      <p:sp>
        <p:nvSpPr>
          <p:cNvPr id="13" name="Flèche : pentagone 12">
            <a:extLst>
              <a:ext uri="{FF2B5EF4-FFF2-40B4-BE49-F238E27FC236}">
                <a16:creationId xmlns:a16="http://schemas.microsoft.com/office/drawing/2014/main" id="{7D09B05E-A550-672B-D736-27E739DEEC78}"/>
              </a:ext>
            </a:extLst>
          </p:cNvPr>
          <p:cNvSpPr/>
          <p:nvPr/>
        </p:nvSpPr>
        <p:spPr>
          <a:xfrm>
            <a:off x="3853786" y="1119600"/>
            <a:ext cx="3107572" cy="988084"/>
          </a:xfrm>
          <a:prstGeom prst="homePlat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E6E1DB"/>
              </a:solidFill>
              <a:effectLst/>
              <a:uLnTx/>
              <a:uFillTx/>
              <a:latin typeface="Marianne Light"/>
              <a:ea typeface="+mn-ea"/>
              <a:cs typeface="+mn-cs"/>
            </a:endParaRPr>
          </a:p>
        </p:txBody>
      </p:sp>
      <p:pic>
        <p:nvPicPr>
          <p:cNvPr id="16" name="Espace réservé pour une image  7">
            <a:extLst>
              <a:ext uri="{FF2B5EF4-FFF2-40B4-BE49-F238E27FC236}">
                <a16:creationId xmlns:a16="http://schemas.microsoft.com/office/drawing/2014/main" id="{3508D638-3189-54E2-3938-4CB864C84141}"/>
              </a:ext>
            </a:extLst>
          </p:cNvPr>
          <p:cNvPicPr>
            <a:picLocks noChangeAspect="1"/>
          </p:cNvPicPr>
          <p:nvPr/>
        </p:nvPicPr>
        <p:blipFill>
          <a:blip r:embed="rId5" cstate="print">
            <a:extLst>
              <a:ext uri="{28A0092B-C50C-407E-A947-70E740481C1C}">
                <a14:useLocalDpi xmlns:a14="http://schemas.microsoft.com/office/drawing/2010/main" val="0"/>
              </a:ext>
            </a:extLst>
          </a:blip>
          <a:srcRect l="2556" r="2556"/>
          <a:stretch>
            <a:fillRect/>
          </a:stretch>
        </p:blipFill>
        <p:spPr>
          <a:xfrm>
            <a:off x="7152682" y="751122"/>
            <a:ext cx="999917" cy="829390"/>
          </a:xfrm>
          <a:prstGeom prst="rect">
            <a:avLst/>
          </a:prstGeom>
        </p:spPr>
      </p:pic>
      <p:sp>
        <p:nvSpPr>
          <p:cNvPr id="18" name="Flèche : pentagone 17">
            <a:extLst>
              <a:ext uri="{FF2B5EF4-FFF2-40B4-BE49-F238E27FC236}">
                <a16:creationId xmlns:a16="http://schemas.microsoft.com/office/drawing/2014/main" id="{9BCC4679-C840-E51D-9127-4357B7C3CCE3}"/>
              </a:ext>
            </a:extLst>
          </p:cNvPr>
          <p:cNvSpPr/>
          <p:nvPr/>
        </p:nvSpPr>
        <p:spPr>
          <a:xfrm rot="10800000">
            <a:off x="6607051" y="5438033"/>
            <a:ext cx="2645734" cy="888322"/>
          </a:xfrm>
          <a:prstGeom prst="homePlat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E6E1DB"/>
              </a:solidFill>
              <a:effectLst/>
              <a:uLnTx/>
              <a:uFillTx/>
              <a:latin typeface="Marianne Light"/>
              <a:ea typeface="+mn-ea"/>
              <a:cs typeface="+mn-cs"/>
            </a:endParaRPr>
          </a:p>
        </p:txBody>
      </p:sp>
      <p:sp>
        <p:nvSpPr>
          <p:cNvPr id="22" name="Flèche : pentagone 21">
            <a:extLst>
              <a:ext uri="{FF2B5EF4-FFF2-40B4-BE49-F238E27FC236}">
                <a16:creationId xmlns:a16="http://schemas.microsoft.com/office/drawing/2014/main" id="{AED84FCE-94E8-24EE-8A5F-D33BEFE42052}"/>
              </a:ext>
            </a:extLst>
          </p:cNvPr>
          <p:cNvSpPr/>
          <p:nvPr/>
        </p:nvSpPr>
        <p:spPr>
          <a:xfrm rot="10800000">
            <a:off x="3667737" y="5789102"/>
            <a:ext cx="2423642" cy="616907"/>
          </a:xfrm>
          <a:prstGeom prst="homePlat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E6E1DB"/>
              </a:solidFill>
              <a:effectLst/>
              <a:uLnTx/>
              <a:uFillTx/>
              <a:latin typeface="Marianne Light"/>
              <a:ea typeface="+mn-ea"/>
              <a:cs typeface="+mn-cs"/>
            </a:endParaRPr>
          </a:p>
        </p:txBody>
      </p:sp>
      <p:sp>
        <p:nvSpPr>
          <p:cNvPr id="26" name="Rectangle : coins arrondis 33">
            <a:extLst>
              <a:ext uri="{FF2B5EF4-FFF2-40B4-BE49-F238E27FC236}">
                <a16:creationId xmlns:a16="http://schemas.microsoft.com/office/drawing/2014/main" id="{C6604BC6-5491-1A01-144A-825F1FCA2680}"/>
              </a:ext>
            </a:extLst>
          </p:cNvPr>
          <p:cNvSpPr>
            <a:spLocks/>
          </p:cNvSpPr>
          <p:nvPr/>
        </p:nvSpPr>
        <p:spPr bwMode="auto">
          <a:xfrm>
            <a:off x="3841730" y="5901898"/>
            <a:ext cx="2379055" cy="593307"/>
          </a:xfrm>
          <a:custGeom>
            <a:avLst/>
            <a:gdLst>
              <a:gd name="T0" fmla="*/ 604839 w 1209678"/>
              <a:gd name="T1" fmla="*/ 0 h 1152528"/>
              <a:gd name="T2" fmla="*/ 1209678 w 1209678"/>
              <a:gd name="T3" fmla="*/ 576264 h 1152528"/>
              <a:gd name="T4" fmla="*/ 604839 w 1209678"/>
              <a:gd name="T5" fmla="*/ 1152528 h 1152528"/>
              <a:gd name="T6" fmla="*/ 0 w 1209678"/>
              <a:gd name="T7" fmla="*/ 576264 h 1152528"/>
              <a:gd name="T8" fmla="*/ 17694720 60000 65536"/>
              <a:gd name="T9" fmla="*/ 0 60000 65536"/>
              <a:gd name="T10" fmla="*/ 5898240 60000 65536"/>
              <a:gd name="T11" fmla="*/ 11796480 60000 65536"/>
              <a:gd name="T12" fmla="*/ 56262 w 1209678"/>
              <a:gd name="T13" fmla="*/ 56262 h 1152528"/>
              <a:gd name="T14" fmla="*/ 1153416 w 1209678"/>
              <a:gd name="T15" fmla="*/ 1096266 h 1152528"/>
            </a:gdLst>
            <a:ahLst/>
            <a:cxnLst>
              <a:cxn ang="T8">
                <a:pos x="T0" y="T1"/>
              </a:cxn>
              <a:cxn ang="T9">
                <a:pos x="T2" y="T3"/>
              </a:cxn>
              <a:cxn ang="T10">
                <a:pos x="T4" y="T5"/>
              </a:cxn>
              <a:cxn ang="T11">
                <a:pos x="T6" y="T7"/>
              </a:cxn>
            </a:cxnLst>
            <a:rect l="T12" t="T13" r="T14" b="T15"/>
            <a:pathLst>
              <a:path w="1209678" h="1152528">
                <a:moveTo>
                  <a:pt x="192088" y="0"/>
                </a:moveTo>
                <a:lnTo>
                  <a:pt x="192088" y="0"/>
                </a:lnTo>
                <a:cubicBezTo>
                  <a:pt x="86000" y="0"/>
                  <a:pt x="0" y="86000"/>
                  <a:pt x="0" y="192087"/>
                </a:cubicBezTo>
                <a:lnTo>
                  <a:pt x="0" y="960440"/>
                </a:lnTo>
                <a:lnTo>
                  <a:pt x="0" y="960439"/>
                </a:lnTo>
                <a:cubicBezTo>
                  <a:pt x="0" y="1066527"/>
                  <a:pt x="86000" y="1152527"/>
                  <a:pt x="192087" y="1152527"/>
                </a:cubicBezTo>
                <a:lnTo>
                  <a:pt x="1017590" y="1152528"/>
                </a:lnTo>
                <a:lnTo>
                  <a:pt x="1017590" y="1152527"/>
                </a:lnTo>
                <a:cubicBezTo>
                  <a:pt x="1123677" y="1152527"/>
                  <a:pt x="1209678" y="1066527"/>
                  <a:pt x="1209678" y="960440"/>
                </a:cubicBezTo>
                <a:lnTo>
                  <a:pt x="1209678" y="192088"/>
                </a:lnTo>
                <a:cubicBezTo>
                  <a:pt x="1209678" y="86000"/>
                  <a:pt x="1123677" y="0"/>
                  <a:pt x="1017590" y="0"/>
                </a:cubicBezTo>
                <a:lnTo>
                  <a:pt x="192088"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r>
              <a:rPr kumimoji="0" lang="fr-FR" altLang="fr-FR" sz="1200" b="0" i="0" u="none" strike="noStrike" kern="1200" cap="none" spc="0" normalizeH="0" baseline="0" noProof="0" dirty="0">
                <a:ln>
                  <a:noFill/>
                </a:ln>
                <a:solidFill>
                  <a:srgbClr val="1956A0"/>
                </a:solidFill>
                <a:effectLst/>
                <a:uLnTx/>
                <a:uFillTx/>
                <a:latin typeface="Arial" panose="020B0604020202020204" pitchFamily="34" charset="0"/>
                <a:ea typeface="+mn-ea"/>
                <a:cs typeface="Arial" panose="020B0604020202020204" pitchFamily="34" charset="0"/>
              </a:rPr>
              <a:t>Prononce l’orientation ESAT ou ESRP</a:t>
            </a:r>
            <a:endParaRPr kumimoji="0" lang="fr-FR" altLang="fr-FR" sz="1200" b="1" i="0" u="none" strike="noStrike" kern="1200" cap="none" spc="0" normalizeH="0" baseline="0" noProof="0" dirty="0">
              <a:ln>
                <a:noFill/>
              </a:ln>
              <a:solidFill>
                <a:srgbClr val="1956A0"/>
              </a:solidFill>
              <a:effectLst/>
              <a:uLnTx/>
              <a:uFillTx/>
              <a:latin typeface="Arial" panose="020B0604020202020204" pitchFamily="34" charset="0"/>
              <a:ea typeface="+mn-ea"/>
              <a:cs typeface="Arial" panose="020B0604020202020204" pitchFamily="34" charset="0"/>
            </a:endParaRPr>
          </a:p>
        </p:txBody>
      </p:sp>
      <p:pic>
        <p:nvPicPr>
          <p:cNvPr id="8" name="Picture 4" descr="Déposez votre dossier MDPH en ligne à partir du 1er juillet 2020">
            <a:extLst>
              <a:ext uri="{FF2B5EF4-FFF2-40B4-BE49-F238E27FC236}">
                <a16:creationId xmlns:a16="http://schemas.microsoft.com/office/drawing/2014/main" id="{FEF84637-D878-FC15-63B4-971B13AD83F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1285" y="5441746"/>
            <a:ext cx="1383808" cy="593307"/>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Connecteur droit avec flèche 26">
            <a:extLst>
              <a:ext uri="{FF2B5EF4-FFF2-40B4-BE49-F238E27FC236}">
                <a16:creationId xmlns:a16="http://schemas.microsoft.com/office/drawing/2014/main" id="{C8CDC5D6-F27F-3D4A-AA02-69195D275D38}"/>
              </a:ext>
            </a:extLst>
          </p:cNvPr>
          <p:cNvCxnSpPr>
            <a:cxnSpLocks/>
          </p:cNvCxnSpPr>
          <p:nvPr/>
        </p:nvCxnSpPr>
        <p:spPr>
          <a:xfrm flipH="1">
            <a:off x="9320309" y="5944756"/>
            <a:ext cx="261137" cy="5323"/>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5D046DC7-8E31-716C-5CE5-EB1CB8F9F569}"/>
              </a:ext>
            </a:extLst>
          </p:cNvPr>
          <p:cNvSpPr txBox="1"/>
          <p:nvPr/>
        </p:nvSpPr>
        <p:spPr>
          <a:xfrm>
            <a:off x="239762" y="96130"/>
            <a:ext cx="2955609"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b="1" spc="-20" dirty="0">
                <a:solidFill>
                  <a:srgbClr val="293378"/>
                </a:solidFill>
                <a:latin typeface="Marianne"/>
                <a:ea typeface="+mj-ea"/>
                <a:cs typeface="+mj-cs"/>
              </a:rPr>
              <a:t>Parcours cible </a:t>
            </a:r>
          </a:p>
        </p:txBody>
      </p:sp>
      <p:pic>
        <p:nvPicPr>
          <p:cNvPr id="19" name="Image 18" descr="Une image contenant texte, Police, logo, capture d’écran&#10;&#10;Description générée automatiquement">
            <a:extLst>
              <a:ext uri="{FF2B5EF4-FFF2-40B4-BE49-F238E27FC236}">
                <a16:creationId xmlns:a16="http://schemas.microsoft.com/office/drawing/2014/main" id="{B4C007D8-C820-7E68-C2AF-59ACFD7A53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2185" y="1772691"/>
            <a:ext cx="1273622" cy="663293"/>
          </a:xfrm>
          <a:prstGeom prst="rect">
            <a:avLst/>
          </a:prstGeom>
        </p:spPr>
      </p:pic>
      <p:pic>
        <p:nvPicPr>
          <p:cNvPr id="21" name="Image 20">
            <a:extLst>
              <a:ext uri="{FF2B5EF4-FFF2-40B4-BE49-F238E27FC236}">
                <a16:creationId xmlns:a16="http://schemas.microsoft.com/office/drawing/2014/main" id="{004D0E2D-B9D9-8A03-504F-C2CA7DDF52E9}"/>
              </a:ext>
            </a:extLst>
          </p:cNvPr>
          <p:cNvPicPr>
            <a:picLocks noChangeAspect="1"/>
          </p:cNvPicPr>
          <p:nvPr/>
        </p:nvPicPr>
        <p:blipFill>
          <a:blip r:embed="rId7"/>
          <a:stretch>
            <a:fillRect/>
          </a:stretch>
        </p:blipFill>
        <p:spPr>
          <a:xfrm>
            <a:off x="6961358" y="98224"/>
            <a:ext cx="1254449" cy="677279"/>
          </a:xfrm>
          <a:prstGeom prst="rect">
            <a:avLst/>
          </a:prstGeom>
        </p:spPr>
      </p:pic>
    </p:spTree>
    <p:extLst>
      <p:ext uri="{BB962C8B-B14F-4D97-AF65-F5344CB8AC3E}">
        <p14:creationId xmlns:p14="http://schemas.microsoft.com/office/powerpoint/2010/main" val="2793752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2154-6418-267D-77EE-9C1F943FB482}"/>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C756E90-DA98-6D22-4CAE-E79160BC472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800" b="0" i="0" u="none" strike="noStrike" kern="1200" cap="none" spc="0" normalizeH="0" baseline="0" noProof="0" smtClean="0">
                <a:ln>
                  <a:noFill/>
                </a:ln>
                <a:solidFill>
                  <a:srgbClr val="E6E1DB"/>
                </a:solidFill>
                <a:effectLst/>
                <a:uLnTx/>
                <a:uFillTx/>
                <a:latin typeface="Marianne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fr-FR" sz="1800" b="0" i="0" u="none" strike="noStrike" kern="1200" cap="none" spc="0" normalizeH="0" baseline="0" noProof="0">
              <a:ln>
                <a:noFill/>
              </a:ln>
              <a:solidFill>
                <a:srgbClr val="E6E1DB"/>
              </a:solidFill>
              <a:effectLst/>
              <a:uLnTx/>
              <a:uFillTx/>
              <a:latin typeface="Marianne Light"/>
              <a:ea typeface="+mn-ea"/>
              <a:cs typeface="+mn-cs"/>
            </a:endParaRPr>
          </a:p>
        </p:txBody>
      </p:sp>
      <p:sp>
        <p:nvSpPr>
          <p:cNvPr id="8" name="Text Placeholder 20">
            <a:extLst>
              <a:ext uri="{FF2B5EF4-FFF2-40B4-BE49-F238E27FC236}">
                <a16:creationId xmlns:a16="http://schemas.microsoft.com/office/drawing/2014/main" id="{72B18C8F-11FE-1DE1-19A7-4DEEE501B439}"/>
              </a:ext>
            </a:extLst>
          </p:cNvPr>
          <p:cNvSpPr txBox="1">
            <a:spLocks/>
          </p:cNvSpPr>
          <p:nvPr/>
        </p:nvSpPr>
        <p:spPr>
          <a:xfrm>
            <a:off x="427045" y="297402"/>
            <a:ext cx="513944" cy="500031"/>
          </a:xfrm>
          <a:custGeom>
            <a:avLst/>
            <a:gdLst>
              <a:gd name="connsiteX0" fmla="*/ 364332 w 728664"/>
              <a:gd name="connsiteY0" fmla="*/ 0 h 728664"/>
              <a:gd name="connsiteX1" fmla="*/ 728664 w 728664"/>
              <a:gd name="connsiteY1" fmla="*/ 364332 h 728664"/>
              <a:gd name="connsiteX2" fmla="*/ 364332 w 728664"/>
              <a:gd name="connsiteY2" fmla="*/ 728664 h 728664"/>
              <a:gd name="connsiteX3" fmla="*/ 0 w 728664"/>
              <a:gd name="connsiteY3" fmla="*/ 364332 h 728664"/>
              <a:gd name="connsiteX4" fmla="*/ 364332 w 728664"/>
              <a:gd name="connsiteY4" fmla="*/ 0 h 72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4" h="728664">
                <a:moveTo>
                  <a:pt x="364332" y="0"/>
                </a:moveTo>
                <a:cubicBezTo>
                  <a:pt x="565547" y="0"/>
                  <a:pt x="728664" y="163117"/>
                  <a:pt x="728664" y="364332"/>
                </a:cubicBezTo>
                <a:cubicBezTo>
                  <a:pt x="728664" y="565547"/>
                  <a:pt x="565547" y="728664"/>
                  <a:pt x="364332" y="728664"/>
                </a:cubicBezTo>
                <a:cubicBezTo>
                  <a:pt x="163117" y="728664"/>
                  <a:pt x="0" y="565547"/>
                  <a:pt x="0" y="364332"/>
                </a:cubicBezTo>
                <a:cubicBezTo>
                  <a:pt x="0" y="163117"/>
                  <a:pt x="163117" y="0"/>
                  <a:pt x="364332" y="0"/>
                </a:cubicBezTo>
                <a:close/>
              </a:path>
            </a:pathLst>
          </a:custGeom>
          <a:solidFill>
            <a:srgbClr val="D92424"/>
          </a:solidFill>
        </p:spPr>
        <p:txBody>
          <a:bodyPr vert="horz" lIns="0" tIns="0" rIns="0" bIns="0" rtlCol="0">
            <a:noAutofit/>
          </a:bodyPr>
          <a:lstStyle>
            <a:lvl1pPr marL="0" indent="0" algn="l" defTabSz="914400" rtl="0" eaLnBrk="1" latinLnBrk="0" hangingPunct="1">
              <a:lnSpc>
                <a:spcPct val="100000"/>
              </a:lnSpc>
              <a:spcBef>
                <a:spcPts val="0"/>
              </a:spcBef>
              <a:buFont typeface="Marianne" panose="02000000000000000000" pitchFamily="2" charset="0"/>
              <a:buNone/>
              <a:defRPr sz="2800" kern="1200" spc="-20">
                <a:solidFill>
                  <a:schemeClr val="tx2"/>
                </a:solidFill>
                <a:latin typeface="+mn-lt"/>
                <a:ea typeface="+mn-ea"/>
                <a:cs typeface="+mn-cs"/>
              </a:defRPr>
            </a:lvl1pPr>
            <a:lvl2pPr marL="0" indent="0" algn="l" defTabSz="914400" rtl="0" eaLnBrk="1" latinLnBrk="0" hangingPunct="1">
              <a:lnSpc>
                <a:spcPct val="100000"/>
              </a:lnSpc>
              <a:spcBef>
                <a:spcPts val="0"/>
              </a:spcBef>
              <a:buFont typeface="Marianne" panose="02000000000000000000" pitchFamily="2" charset="0"/>
              <a:buNone/>
              <a:defRPr sz="2400" b="0" kern="1200" spc="-20">
                <a:solidFill>
                  <a:schemeClr val="accent1"/>
                </a:solidFill>
                <a:latin typeface="+mn-lt"/>
                <a:ea typeface="+mn-ea"/>
                <a:cs typeface="+mn-cs"/>
              </a:defRPr>
            </a:lvl2pPr>
            <a:lvl3pPr marL="0" indent="0" algn="l" defTabSz="914400" rtl="0" eaLnBrk="1" latinLnBrk="0" hangingPunct="1">
              <a:lnSpc>
                <a:spcPct val="100000"/>
              </a:lnSpc>
              <a:spcBef>
                <a:spcPts val="0"/>
              </a:spcBef>
              <a:buFont typeface="Marianne" panose="02000000000000000000" pitchFamily="2" charset="0"/>
              <a:buNone/>
              <a:defRPr sz="2000" kern="1200" spc="-20">
                <a:solidFill>
                  <a:schemeClr val="tx2"/>
                </a:solidFill>
                <a:latin typeface="+mn-lt"/>
                <a:ea typeface="+mn-ea"/>
                <a:cs typeface="+mn-cs"/>
              </a:defRPr>
            </a:lvl3pPr>
            <a:lvl4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4pPr>
            <a:lvl5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5pPr>
            <a:lvl6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6pPr>
            <a:lvl7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7pPr>
            <a:lvl8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8pPr>
            <a:lvl9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Marianne" panose="02000000000000000000" pitchFamily="2" charset="0"/>
              <a:buNone/>
              <a:tabLst/>
              <a:defRPr/>
            </a:pPr>
            <a:r>
              <a:rPr kumimoji="0" lang="fr-FR" sz="2800" b="0" i="0" u="none" strike="noStrike" kern="1200" cap="none" spc="-20" normalizeH="0" baseline="0" noProof="0">
                <a:ln>
                  <a:noFill/>
                </a:ln>
                <a:solidFill>
                  <a:srgbClr val="0D1440"/>
                </a:solidFill>
                <a:effectLst/>
                <a:uLnTx/>
                <a:uFillTx/>
                <a:latin typeface="Aptos" panose="02110004020202020204"/>
                <a:ea typeface="+mn-ea"/>
                <a:cs typeface="+mn-cs"/>
              </a:rPr>
              <a:t> </a:t>
            </a:r>
            <a:endParaRPr kumimoji="0" lang="fr-FR" sz="2800" b="0" i="0" u="none" strike="noStrike" kern="1200" cap="none" spc="-20" normalizeH="0" baseline="0" noProof="0" dirty="0">
              <a:ln>
                <a:noFill/>
              </a:ln>
              <a:solidFill>
                <a:srgbClr val="0D1440"/>
              </a:solidFill>
              <a:effectLst/>
              <a:uLnTx/>
              <a:uFillTx/>
              <a:latin typeface="Aptos" panose="02110004020202020204"/>
              <a:ea typeface="+mn-ea"/>
              <a:cs typeface="+mn-cs"/>
            </a:endParaRPr>
          </a:p>
        </p:txBody>
      </p:sp>
      <p:sp>
        <p:nvSpPr>
          <p:cNvPr id="9" name="Rectangle à coins arrondis 23">
            <a:extLst>
              <a:ext uri="{FF2B5EF4-FFF2-40B4-BE49-F238E27FC236}">
                <a16:creationId xmlns:a16="http://schemas.microsoft.com/office/drawing/2014/main" id="{5E8658D1-0D1E-56C9-CA7D-57A56F2CF325}"/>
              </a:ext>
            </a:extLst>
          </p:cNvPr>
          <p:cNvSpPr/>
          <p:nvPr/>
        </p:nvSpPr>
        <p:spPr>
          <a:xfrm>
            <a:off x="684017" y="1433593"/>
            <a:ext cx="9552614" cy="839741"/>
          </a:xfrm>
          <a:prstGeom prst="roundRect">
            <a:avLst/>
          </a:prstGeom>
          <a:solidFill>
            <a:srgbClr val="FFC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293378"/>
                </a:solidFill>
                <a:effectLst/>
                <a:uLnTx/>
                <a:uFillTx/>
                <a:latin typeface="Marianne" panose="02000000000000000000" pitchFamily="50" charset="0"/>
                <a:ea typeface="Aptos" panose="020B0004020202020204" pitchFamily="34" charset="0"/>
                <a:cs typeface="Aptos" panose="020B0004020202020204" pitchFamily="34" charset="0"/>
              </a:rPr>
              <a:t>Les modalités de l’évaluation pour rendre un avis en concertation avec la personne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srgbClr val="293378"/>
              </a:solidFill>
              <a:effectLst/>
              <a:uLnTx/>
              <a:uFillTx/>
              <a:latin typeface="Marianne" panose="02000000000000000000" pitchFamily="50" charset="0"/>
              <a:ea typeface="Aptos" panose="020B0004020202020204" pitchFamily="34" charset="0"/>
              <a:cs typeface="Aptos" panose="020B0004020202020204" pitchFamily="34" charset="0"/>
            </a:endParaRPr>
          </a:p>
        </p:txBody>
      </p:sp>
      <p:sp>
        <p:nvSpPr>
          <p:cNvPr id="11" name="Google Shape;133;p4">
            <a:extLst>
              <a:ext uri="{FF2B5EF4-FFF2-40B4-BE49-F238E27FC236}">
                <a16:creationId xmlns:a16="http://schemas.microsoft.com/office/drawing/2014/main" id="{3F03C6E7-CA6D-69E0-4078-E0AA460CBBD3}"/>
              </a:ext>
            </a:extLst>
          </p:cNvPr>
          <p:cNvSpPr txBox="1">
            <a:spLocks/>
          </p:cNvSpPr>
          <p:nvPr/>
        </p:nvSpPr>
        <p:spPr>
          <a:xfrm>
            <a:off x="684017" y="2560706"/>
            <a:ext cx="10483766" cy="3274406"/>
          </a:xfrm>
          <a:prstGeom prst="rect">
            <a:avLst/>
          </a:prstGeom>
          <a:solidFill>
            <a:srgbClr val="FFFFFF"/>
          </a:solidFill>
          <a:ln>
            <a:noFill/>
          </a:ln>
        </p:spPr>
        <p:txBody>
          <a:bodyPr spcFirstLastPara="1" vert="horz" wrap="square" lIns="91425" tIns="45700" rIns="91425" bIns="45700" rtlCol="0" anchor="t" anchorCtr="0">
            <a:noAutofit/>
          </a:bodyPr>
          <a:lstStyle>
            <a:lvl1pPr marL="285750" indent="-285750"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57188" indent="-179388"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536575" indent="-179388"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714375" indent="-177800"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893763" indent="-179388"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marR="0" lvl="0" indent="0" algn="just" defTabSz="914400" rtl="0" eaLnBrk="1" fontAlgn="auto" latinLnBrk="0" hangingPunct="1">
              <a:lnSpc>
                <a:spcPct val="100000"/>
              </a:lnSpc>
              <a:spcBef>
                <a:spcPts val="1800"/>
              </a:spcBef>
              <a:spcAft>
                <a:spcPts val="0"/>
              </a:spcAft>
              <a:buClr>
                <a:srgbClr val="002060"/>
              </a:buClr>
              <a:buSzTx/>
              <a:buFont typeface="Arial" panose="020B0604020202020204" pitchFamily="34" charset="0"/>
              <a:buNone/>
              <a:tabLst/>
              <a:defRPr/>
            </a:pPr>
            <a:r>
              <a:rPr kumimoji="0" lang="fr-FR" sz="1400" b="1" i="0" u="none" strike="noStrike" kern="1200" cap="none" spc="0" normalizeH="0" baseline="0" noProof="0" dirty="0">
                <a:ln>
                  <a:noFill/>
                </a:ln>
                <a:solidFill>
                  <a:srgbClr val="293378"/>
                </a:solidFill>
                <a:effectLst/>
                <a:uLnTx/>
                <a:uFillTx/>
                <a:latin typeface="Marianne" panose="02000000000000000000" pitchFamily="50" charset="0"/>
                <a:ea typeface="Verdana" panose="020B0604030504040204" pitchFamily="34" charset="0"/>
                <a:cs typeface="Calibri" panose="020F0502020204030204" pitchFamily="34" charset="0"/>
              </a:rPr>
              <a:t>L’évaluation comprend plusieurs étapes :</a:t>
            </a:r>
            <a:endParaRPr lang="fr-FR" sz="1400" b="1" dirty="0">
              <a:solidFill>
                <a:srgbClr val="293378"/>
              </a:solidFill>
              <a:latin typeface="Marianne" panose="02000000000000000000" pitchFamily="50" charset="0"/>
              <a:cs typeface="Calibri" panose="020F0502020204030204" pitchFamily="34" charset="0"/>
            </a:endParaRPr>
          </a:p>
          <a:p>
            <a:pPr marL="266700" marR="0" lvl="0" indent="0" algn="just" defTabSz="914400" rtl="0" eaLnBrk="1" fontAlgn="auto" latinLnBrk="0" hangingPunct="1">
              <a:lnSpc>
                <a:spcPct val="100000"/>
              </a:lnSpc>
              <a:spcBef>
                <a:spcPts val="1800"/>
              </a:spcBef>
              <a:spcAft>
                <a:spcPts val="0"/>
              </a:spcAft>
              <a:buClr>
                <a:srgbClr val="002060"/>
              </a:buClr>
              <a:buSzTx/>
              <a:buFont typeface="Arial" panose="020B0604020202020204" pitchFamily="34" charset="0"/>
              <a:buNone/>
              <a:tabLst/>
              <a:defRPr/>
            </a:pPr>
            <a:r>
              <a:rPr kumimoji="0" lang="fr-FR" sz="1400" b="1" i="0" u="none" strike="noStrike" kern="1200" cap="none" spc="0" normalizeH="0" baseline="0" noProof="0" dirty="0">
                <a:ln>
                  <a:noFill/>
                </a:ln>
                <a:solidFill>
                  <a:srgbClr val="293378"/>
                </a:solidFill>
                <a:effectLst/>
                <a:uLnTx/>
                <a:uFillTx/>
                <a:latin typeface="Marianne" panose="02000000000000000000" pitchFamily="50" charset="0"/>
                <a:ea typeface="Verdana" panose="020B0604030504040204" pitchFamily="34" charset="0"/>
                <a:cs typeface="Calibri" panose="020F0502020204030204" pitchFamily="34" charset="0"/>
              </a:rPr>
              <a:t>- l’</a:t>
            </a:r>
            <a:r>
              <a:rPr kumimoji="0" lang="fr-FR" sz="1400" b="1" i="0" u="none" strike="noStrike" kern="1200" cap="none" spc="0" normalizeH="0" baseline="0" noProof="0" dirty="0" err="1">
                <a:ln>
                  <a:noFill/>
                </a:ln>
                <a:solidFill>
                  <a:srgbClr val="293378"/>
                </a:solidFill>
                <a:effectLst/>
                <a:uLnTx/>
                <a:uFillTx/>
                <a:latin typeface="Marianne" panose="02000000000000000000" pitchFamily="50" charset="0"/>
                <a:ea typeface="Verdana" panose="020B0604030504040204" pitchFamily="34" charset="0"/>
                <a:cs typeface="Calibri" panose="020F0502020204030204" pitchFamily="34" charset="0"/>
              </a:rPr>
              <a:t>auto-positionnement</a:t>
            </a:r>
            <a:r>
              <a:rPr kumimoji="0" lang="fr-FR" sz="1400" b="1" i="0" u="none" strike="noStrike" kern="1200" cap="none" spc="0" normalizeH="0" baseline="0" noProof="0" dirty="0">
                <a:ln>
                  <a:noFill/>
                </a:ln>
                <a:solidFill>
                  <a:srgbClr val="293378"/>
                </a:solidFill>
                <a:effectLst/>
                <a:uLnTx/>
                <a:uFillTx/>
                <a:latin typeface="Marianne" panose="02000000000000000000" pitchFamily="50" charset="0"/>
                <a:ea typeface="Verdana" panose="020B0604030504040204" pitchFamily="34" charset="0"/>
                <a:cs typeface="Calibri" panose="020F0502020204030204" pitchFamily="34" charset="0"/>
              </a:rPr>
              <a:t> de la personne</a:t>
            </a:r>
          </a:p>
          <a:p>
            <a:pPr marL="552450" marR="0" lvl="0" algn="just" defTabSz="914400" rtl="0" eaLnBrk="1" fontAlgn="auto" latinLnBrk="0" hangingPunct="1">
              <a:lnSpc>
                <a:spcPct val="100000"/>
              </a:lnSpc>
              <a:spcBef>
                <a:spcPts val="1800"/>
              </a:spcBef>
              <a:spcAft>
                <a:spcPts val="0"/>
              </a:spcAft>
              <a:buClr>
                <a:srgbClr val="002060"/>
              </a:buClr>
              <a:buSzTx/>
              <a:buFontTx/>
              <a:buChar char="-"/>
              <a:tabLst/>
              <a:defRPr/>
            </a:pPr>
            <a:r>
              <a:rPr kumimoji="0" lang="fr-FR" sz="1400" b="1" i="0" u="none" strike="noStrike" kern="1200" cap="none" spc="0" normalizeH="0" baseline="0" noProof="0" dirty="0">
                <a:ln>
                  <a:noFill/>
                </a:ln>
                <a:solidFill>
                  <a:srgbClr val="293378"/>
                </a:solidFill>
                <a:effectLst/>
                <a:uLnTx/>
                <a:uFillTx/>
                <a:latin typeface="Marianne" panose="02000000000000000000" pitchFamily="50" charset="0"/>
                <a:ea typeface="Verdana" panose="020B0604030504040204" pitchFamily="34" charset="0"/>
                <a:cs typeface="Calibri" panose="020F0502020204030204" pitchFamily="34" charset="0"/>
              </a:rPr>
              <a:t>le diagnostic Cap emploi</a:t>
            </a:r>
          </a:p>
          <a:p>
            <a:pPr marL="552450" marR="0" lvl="0" algn="just" defTabSz="914400" rtl="0" eaLnBrk="1" fontAlgn="auto" latinLnBrk="0" hangingPunct="1">
              <a:lnSpc>
                <a:spcPct val="100000"/>
              </a:lnSpc>
              <a:spcBef>
                <a:spcPts val="1800"/>
              </a:spcBef>
              <a:spcAft>
                <a:spcPts val="0"/>
              </a:spcAft>
              <a:buClr>
                <a:srgbClr val="002060"/>
              </a:buClr>
              <a:buSzTx/>
              <a:buFontTx/>
              <a:buChar char="-"/>
              <a:tabLst/>
              <a:defRPr/>
            </a:pPr>
            <a:r>
              <a:rPr kumimoji="0" lang="fr-FR" sz="1400" b="1" i="0" u="none" strike="noStrike" kern="1200" cap="none" spc="0" normalizeH="0" baseline="0" noProof="0" dirty="0">
                <a:ln>
                  <a:noFill/>
                </a:ln>
                <a:solidFill>
                  <a:srgbClr val="293378"/>
                </a:solidFill>
                <a:effectLst/>
                <a:uLnTx/>
                <a:uFillTx/>
                <a:latin typeface="Marianne" panose="02000000000000000000" pitchFamily="50" charset="0"/>
                <a:ea typeface="Verdana" panose="020B0604030504040204" pitchFamily="34" charset="0"/>
                <a:cs typeface="Calibri" panose="020F0502020204030204" pitchFamily="34" charset="0"/>
              </a:rPr>
              <a:t>les éléments de diagnostic des structures partenaires accompagnantes</a:t>
            </a:r>
          </a:p>
          <a:p>
            <a:pPr marL="552450" marR="0" lvl="0" algn="just" defTabSz="914400" rtl="0" eaLnBrk="1" fontAlgn="auto" latinLnBrk="0" hangingPunct="1">
              <a:lnSpc>
                <a:spcPct val="100000"/>
              </a:lnSpc>
              <a:spcBef>
                <a:spcPts val="1800"/>
              </a:spcBef>
              <a:spcAft>
                <a:spcPts val="0"/>
              </a:spcAft>
              <a:buClr>
                <a:srgbClr val="002060"/>
              </a:buClr>
              <a:buSzTx/>
              <a:buFontTx/>
              <a:buChar char="-"/>
              <a:tabLst/>
              <a:defRPr/>
            </a:pPr>
            <a:r>
              <a:rPr kumimoji="0" lang="fr-FR" sz="1400" b="1" i="0" u="none" strike="noStrike" kern="1200" cap="none" spc="0" normalizeH="0" baseline="0" noProof="0" dirty="0">
                <a:ln>
                  <a:noFill/>
                </a:ln>
                <a:solidFill>
                  <a:srgbClr val="293378"/>
                </a:solidFill>
                <a:effectLst/>
                <a:uLnTx/>
                <a:uFillTx/>
                <a:latin typeface="Marianne" panose="02000000000000000000" pitchFamily="50" charset="0"/>
                <a:ea typeface="Verdana" panose="020B0604030504040204" pitchFamily="34" charset="0"/>
                <a:cs typeface="Calibri" panose="020F0502020204030204" pitchFamily="34" charset="0"/>
              </a:rPr>
              <a:t>la mobilisation des prestations spécifiques handicap et de l’offre de service intégrée France Travail/Cap emploi</a:t>
            </a:r>
          </a:p>
          <a:p>
            <a:pPr marL="552450" marR="0" lvl="0" algn="just" defTabSz="914400" rtl="0" eaLnBrk="1" fontAlgn="auto" latinLnBrk="0" hangingPunct="1">
              <a:lnSpc>
                <a:spcPct val="100000"/>
              </a:lnSpc>
              <a:spcBef>
                <a:spcPts val="1800"/>
              </a:spcBef>
              <a:spcAft>
                <a:spcPts val="0"/>
              </a:spcAft>
              <a:buClr>
                <a:srgbClr val="002060"/>
              </a:buClr>
              <a:buSzTx/>
              <a:buFontTx/>
              <a:buChar char="-"/>
              <a:tabLst/>
              <a:defRPr/>
            </a:pPr>
            <a:r>
              <a:rPr kumimoji="0" lang="fr-FR" sz="1400" b="1" i="0" u="none" strike="noStrike" kern="1200" cap="none" spc="0" normalizeH="0" baseline="0" noProof="0" dirty="0">
                <a:ln>
                  <a:noFill/>
                </a:ln>
                <a:solidFill>
                  <a:srgbClr val="293378"/>
                </a:solidFill>
                <a:effectLst/>
                <a:highlight>
                  <a:srgbClr val="FCE5F2"/>
                </a:highlight>
                <a:uLnTx/>
                <a:uFillTx/>
                <a:latin typeface="Marianne" panose="02000000000000000000" pitchFamily="50" charset="0"/>
                <a:ea typeface="Verdana" panose="020B0604030504040204" pitchFamily="34" charset="0"/>
                <a:cs typeface="Calibri" panose="020F0502020204030204" pitchFamily="34" charset="0"/>
              </a:rPr>
              <a:t>des phases d’immersion : les PMSMP seront mobilisées pour permettre à la personne de se tester dans le milieu ordinaire en adéquation avec son projet professionnel ; les MISPE seront mobilisées dès lors qu’un besoin d’environnement adapté en ESAT est identifié</a:t>
            </a:r>
          </a:p>
          <a:p>
            <a:pPr marL="0" marR="0" lvl="0" indent="0" algn="l" defTabSz="914400" rtl="0" eaLnBrk="1" fontAlgn="auto" latinLnBrk="0" hangingPunct="1">
              <a:lnSpc>
                <a:spcPct val="100000"/>
              </a:lnSpc>
              <a:spcBef>
                <a:spcPts val="0"/>
              </a:spcBef>
              <a:spcAft>
                <a:spcPts val="0"/>
              </a:spcAft>
              <a:buClrTx/>
              <a:buSzTx/>
              <a:buNone/>
              <a:tabLst/>
              <a:defRPr/>
            </a:pPr>
            <a:endParaRPr kumimoji="0" lang="fr-FR" sz="1400" b="0" i="0" u="none" strike="noStrike" kern="1200" cap="none" spc="0" normalizeH="0" baseline="0" noProof="0" dirty="0">
              <a:ln>
                <a:noFill/>
              </a:ln>
              <a:solidFill>
                <a:srgbClr val="293378"/>
              </a:solidFill>
              <a:effectLst/>
              <a:uLnTx/>
              <a:uFillTx/>
              <a:latin typeface="Marianne" panose="02000000000000000000" pitchFamily="50" charset="0"/>
              <a:ea typeface="Verdana" panose="020B0604030504040204" pitchFamily="34" charset="0"/>
              <a:cs typeface="+mj-cs"/>
            </a:endParaRPr>
          </a:p>
        </p:txBody>
      </p:sp>
      <p:sp>
        <p:nvSpPr>
          <p:cNvPr id="3" name="Title 3">
            <a:extLst>
              <a:ext uri="{FF2B5EF4-FFF2-40B4-BE49-F238E27FC236}">
                <a16:creationId xmlns:a16="http://schemas.microsoft.com/office/drawing/2014/main" id="{05F83660-6622-E699-A2F4-B1228586750E}"/>
              </a:ext>
            </a:extLst>
          </p:cNvPr>
          <p:cNvSpPr txBox="1">
            <a:spLocks/>
          </p:cNvSpPr>
          <p:nvPr/>
        </p:nvSpPr>
        <p:spPr>
          <a:xfrm>
            <a:off x="1042455" y="312983"/>
            <a:ext cx="10624612" cy="46886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5400" b="1" kern="1200" spc="-20">
                <a:solidFill>
                  <a:schemeClr val="bg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1" i="0" u="none" strike="noStrike" kern="1200" cap="none" spc="-20" normalizeH="0" baseline="0" noProof="0" dirty="0">
                <a:ln>
                  <a:noFill/>
                </a:ln>
                <a:solidFill>
                  <a:srgbClr val="293378"/>
                </a:solidFill>
                <a:effectLst/>
                <a:uLnTx/>
                <a:uFillTx/>
                <a:latin typeface="Aptos Display" panose="02110004020202020204"/>
                <a:ea typeface="+mj-ea"/>
                <a:cs typeface="+mj-cs"/>
              </a:rPr>
              <a:t>Nos collaborations autour du nouveau parcours d’orientation</a:t>
            </a:r>
          </a:p>
        </p:txBody>
      </p:sp>
    </p:spTree>
    <p:extLst>
      <p:ext uri="{BB962C8B-B14F-4D97-AF65-F5344CB8AC3E}">
        <p14:creationId xmlns:p14="http://schemas.microsoft.com/office/powerpoint/2010/main" val="4000993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5DEEB-C53A-AFF5-0550-E6D0766CD49D}"/>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6AD8DE2-1643-08D4-E963-C30D1C8ACDA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800" b="0" i="0" u="none" strike="noStrike" kern="1200" cap="none" spc="0" normalizeH="0" baseline="0" noProof="0" smtClean="0">
                <a:ln>
                  <a:noFill/>
                </a:ln>
                <a:solidFill>
                  <a:srgbClr val="E6E1DB"/>
                </a:solidFill>
                <a:effectLst/>
                <a:uLnTx/>
                <a:uFillTx/>
                <a:latin typeface="Marianne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fr-FR" sz="1800" b="0" i="0" u="none" strike="noStrike" kern="1200" cap="none" spc="0" normalizeH="0" baseline="0" noProof="0">
              <a:ln>
                <a:noFill/>
              </a:ln>
              <a:solidFill>
                <a:srgbClr val="E6E1DB"/>
              </a:solidFill>
              <a:effectLst/>
              <a:uLnTx/>
              <a:uFillTx/>
              <a:latin typeface="Marianne Light"/>
              <a:ea typeface="+mn-ea"/>
              <a:cs typeface="+mn-cs"/>
            </a:endParaRPr>
          </a:p>
        </p:txBody>
      </p:sp>
      <p:sp>
        <p:nvSpPr>
          <p:cNvPr id="8" name="Text Placeholder 20">
            <a:extLst>
              <a:ext uri="{FF2B5EF4-FFF2-40B4-BE49-F238E27FC236}">
                <a16:creationId xmlns:a16="http://schemas.microsoft.com/office/drawing/2014/main" id="{764D31CA-C618-E177-B298-18914F6866A5}"/>
              </a:ext>
            </a:extLst>
          </p:cNvPr>
          <p:cNvSpPr txBox="1">
            <a:spLocks/>
          </p:cNvSpPr>
          <p:nvPr/>
        </p:nvSpPr>
        <p:spPr>
          <a:xfrm>
            <a:off x="427045" y="297402"/>
            <a:ext cx="513944" cy="500031"/>
          </a:xfrm>
          <a:custGeom>
            <a:avLst/>
            <a:gdLst>
              <a:gd name="connsiteX0" fmla="*/ 364332 w 728664"/>
              <a:gd name="connsiteY0" fmla="*/ 0 h 728664"/>
              <a:gd name="connsiteX1" fmla="*/ 728664 w 728664"/>
              <a:gd name="connsiteY1" fmla="*/ 364332 h 728664"/>
              <a:gd name="connsiteX2" fmla="*/ 364332 w 728664"/>
              <a:gd name="connsiteY2" fmla="*/ 728664 h 728664"/>
              <a:gd name="connsiteX3" fmla="*/ 0 w 728664"/>
              <a:gd name="connsiteY3" fmla="*/ 364332 h 728664"/>
              <a:gd name="connsiteX4" fmla="*/ 364332 w 728664"/>
              <a:gd name="connsiteY4" fmla="*/ 0 h 72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4" h="728664">
                <a:moveTo>
                  <a:pt x="364332" y="0"/>
                </a:moveTo>
                <a:cubicBezTo>
                  <a:pt x="565547" y="0"/>
                  <a:pt x="728664" y="163117"/>
                  <a:pt x="728664" y="364332"/>
                </a:cubicBezTo>
                <a:cubicBezTo>
                  <a:pt x="728664" y="565547"/>
                  <a:pt x="565547" y="728664"/>
                  <a:pt x="364332" y="728664"/>
                </a:cubicBezTo>
                <a:cubicBezTo>
                  <a:pt x="163117" y="728664"/>
                  <a:pt x="0" y="565547"/>
                  <a:pt x="0" y="364332"/>
                </a:cubicBezTo>
                <a:cubicBezTo>
                  <a:pt x="0" y="163117"/>
                  <a:pt x="163117" y="0"/>
                  <a:pt x="364332" y="0"/>
                </a:cubicBezTo>
                <a:close/>
              </a:path>
            </a:pathLst>
          </a:custGeom>
          <a:solidFill>
            <a:srgbClr val="D92424"/>
          </a:solidFill>
        </p:spPr>
        <p:txBody>
          <a:bodyPr vert="horz" lIns="0" tIns="0" rIns="0" bIns="0" rtlCol="0">
            <a:noAutofit/>
          </a:bodyPr>
          <a:lstStyle>
            <a:lvl1pPr marL="0" indent="0" algn="l" defTabSz="914400" rtl="0" eaLnBrk="1" latinLnBrk="0" hangingPunct="1">
              <a:lnSpc>
                <a:spcPct val="100000"/>
              </a:lnSpc>
              <a:spcBef>
                <a:spcPts val="0"/>
              </a:spcBef>
              <a:buFont typeface="Marianne" panose="02000000000000000000" pitchFamily="2" charset="0"/>
              <a:buNone/>
              <a:defRPr sz="2800" kern="1200" spc="-20">
                <a:solidFill>
                  <a:schemeClr val="tx2"/>
                </a:solidFill>
                <a:latin typeface="+mn-lt"/>
                <a:ea typeface="+mn-ea"/>
                <a:cs typeface="+mn-cs"/>
              </a:defRPr>
            </a:lvl1pPr>
            <a:lvl2pPr marL="0" indent="0" algn="l" defTabSz="914400" rtl="0" eaLnBrk="1" latinLnBrk="0" hangingPunct="1">
              <a:lnSpc>
                <a:spcPct val="100000"/>
              </a:lnSpc>
              <a:spcBef>
                <a:spcPts val="0"/>
              </a:spcBef>
              <a:buFont typeface="Marianne" panose="02000000000000000000" pitchFamily="2" charset="0"/>
              <a:buNone/>
              <a:defRPr sz="2400" b="0" kern="1200" spc="-20">
                <a:solidFill>
                  <a:schemeClr val="accent1"/>
                </a:solidFill>
                <a:latin typeface="+mn-lt"/>
                <a:ea typeface="+mn-ea"/>
                <a:cs typeface="+mn-cs"/>
              </a:defRPr>
            </a:lvl2pPr>
            <a:lvl3pPr marL="0" indent="0" algn="l" defTabSz="914400" rtl="0" eaLnBrk="1" latinLnBrk="0" hangingPunct="1">
              <a:lnSpc>
                <a:spcPct val="100000"/>
              </a:lnSpc>
              <a:spcBef>
                <a:spcPts val="0"/>
              </a:spcBef>
              <a:buFont typeface="Marianne" panose="02000000000000000000" pitchFamily="2" charset="0"/>
              <a:buNone/>
              <a:defRPr sz="2000" kern="1200" spc="-20">
                <a:solidFill>
                  <a:schemeClr val="tx2"/>
                </a:solidFill>
                <a:latin typeface="+mn-lt"/>
                <a:ea typeface="+mn-ea"/>
                <a:cs typeface="+mn-cs"/>
              </a:defRPr>
            </a:lvl3pPr>
            <a:lvl4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4pPr>
            <a:lvl5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5pPr>
            <a:lvl6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6pPr>
            <a:lvl7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7pPr>
            <a:lvl8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8pPr>
            <a:lvl9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Marianne" panose="02000000000000000000" pitchFamily="2" charset="0"/>
              <a:buNone/>
              <a:tabLst/>
              <a:defRPr/>
            </a:pPr>
            <a:r>
              <a:rPr kumimoji="0" lang="fr-FR" sz="2800" b="0" i="0" u="none" strike="noStrike" kern="1200" cap="none" spc="-20" normalizeH="0" baseline="0" noProof="0">
                <a:ln>
                  <a:noFill/>
                </a:ln>
                <a:solidFill>
                  <a:srgbClr val="0D1440"/>
                </a:solidFill>
                <a:effectLst/>
                <a:uLnTx/>
                <a:uFillTx/>
                <a:latin typeface="Aptos" panose="02110004020202020204"/>
                <a:ea typeface="+mn-ea"/>
                <a:cs typeface="+mn-cs"/>
              </a:rPr>
              <a:t> </a:t>
            </a:r>
            <a:endParaRPr kumimoji="0" lang="fr-FR" sz="2800" b="0" i="0" u="none" strike="noStrike" kern="1200" cap="none" spc="-20" normalizeH="0" baseline="0" noProof="0" dirty="0">
              <a:ln>
                <a:noFill/>
              </a:ln>
              <a:solidFill>
                <a:srgbClr val="0D1440"/>
              </a:solidFill>
              <a:effectLst/>
              <a:uLnTx/>
              <a:uFillTx/>
              <a:latin typeface="Aptos" panose="02110004020202020204"/>
              <a:ea typeface="+mn-ea"/>
              <a:cs typeface="+mn-cs"/>
            </a:endParaRPr>
          </a:p>
        </p:txBody>
      </p:sp>
      <p:sp>
        <p:nvSpPr>
          <p:cNvPr id="9" name="Rectangle à coins arrondis 23">
            <a:extLst>
              <a:ext uri="{FF2B5EF4-FFF2-40B4-BE49-F238E27FC236}">
                <a16:creationId xmlns:a16="http://schemas.microsoft.com/office/drawing/2014/main" id="{A994A424-3F7E-F3FC-BD5B-C348C5A758B3}"/>
              </a:ext>
            </a:extLst>
          </p:cNvPr>
          <p:cNvSpPr/>
          <p:nvPr/>
        </p:nvSpPr>
        <p:spPr>
          <a:xfrm>
            <a:off x="684017" y="1525148"/>
            <a:ext cx="8305000" cy="636979"/>
          </a:xfrm>
          <a:prstGeom prst="roundRect">
            <a:avLst/>
          </a:prstGeom>
          <a:solidFill>
            <a:srgbClr val="FFC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293378"/>
                </a:solidFill>
                <a:effectLst/>
                <a:uLnTx/>
                <a:uFillTx/>
                <a:latin typeface="Marianne" panose="02000000000000000000" pitchFamily="50" charset="0"/>
                <a:ea typeface="Aptos" panose="020B0004020202020204" pitchFamily="34" charset="0"/>
                <a:cs typeface="Aptos" panose="020B0004020202020204" pitchFamily="34" charset="0"/>
              </a:rPr>
              <a:t>Premiers retours des territoires pilotes qui donnent du sens à la mesure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srgbClr val="293378"/>
              </a:solidFill>
              <a:effectLst/>
              <a:uLnTx/>
              <a:uFillTx/>
              <a:latin typeface="Marianne" panose="02000000000000000000" pitchFamily="50" charset="0"/>
              <a:ea typeface="Aptos" panose="020B0004020202020204" pitchFamily="34" charset="0"/>
              <a:cs typeface="Aptos" panose="020B0004020202020204" pitchFamily="34" charset="0"/>
            </a:endParaRPr>
          </a:p>
        </p:txBody>
      </p:sp>
      <p:sp>
        <p:nvSpPr>
          <p:cNvPr id="11" name="Google Shape;133;p4">
            <a:extLst>
              <a:ext uri="{FF2B5EF4-FFF2-40B4-BE49-F238E27FC236}">
                <a16:creationId xmlns:a16="http://schemas.microsoft.com/office/drawing/2014/main" id="{FDEB6C07-F653-C480-42B0-417726C28CA4}"/>
              </a:ext>
            </a:extLst>
          </p:cNvPr>
          <p:cNvSpPr txBox="1">
            <a:spLocks/>
          </p:cNvSpPr>
          <p:nvPr/>
        </p:nvSpPr>
        <p:spPr>
          <a:xfrm>
            <a:off x="684017" y="2560706"/>
            <a:ext cx="10982860" cy="3773995"/>
          </a:xfrm>
          <a:prstGeom prst="rect">
            <a:avLst/>
          </a:prstGeom>
          <a:solidFill>
            <a:srgbClr val="FFFFFF"/>
          </a:solidFill>
          <a:ln>
            <a:noFill/>
          </a:ln>
        </p:spPr>
        <p:txBody>
          <a:bodyPr spcFirstLastPara="1" vert="horz" wrap="square" lIns="91425" tIns="45700" rIns="91425" bIns="45700" rtlCol="0" anchor="t" anchorCtr="0">
            <a:noAutofit/>
          </a:bodyPr>
          <a:lstStyle>
            <a:lvl1pPr marL="285750" indent="-285750"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57188" indent="-179388"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536575" indent="-179388"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714375" indent="-177800"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893763" indent="-179388"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4E9D72"/>
              </a:buClr>
              <a:buSzTx/>
              <a:buFont typeface="Arial" panose="020B0604020202020204" pitchFamily="34" charset="0"/>
              <a:buNone/>
              <a:tabLst/>
              <a:defRPr/>
            </a:pPr>
            <a:r>
              <a:rPr kumimoji="0" lang="fr-FR" sz="1200" b="0" i="0" u="none" strike="noStrike" kern="1200" cap="none" spc="0" normalizeH="0" baseline="0" noProof="0" dirty="0">
                <a:ln>
                  <a:noFill/>
                </a:ln>
                <a:solidFill>
                  <a:srgbClr val="293378"/>
                </a:solidFill>
                <a:effectLst/>
                <a:uLnTx/>
                <a:uFillTx/>
                <a:latin typeface="Marianne" panose="02000000000000000000" pitchFamily="50" charset="0"/>
                <a:ea typeface="Aptos" panose="020B0004020202020204" pitchFamily="34" charset="0"/>
                <a:cs typeface="Aptos" panose="020B0004020202020204" pitchFamily="34" charset="0"/>
              </a:rPr>
              <a:t>Les</a:t>
            </a:r>
            <a:r>
              <a:rPr lang="fr-FR" sz="1200" dirty="0">
                <a:solidFill>
                  <a:srgbClr val="293378"/>
                </a:solidFill>
                <a:latin typeface="Marianne" panose="02000000000000000000" pitchFamily="50" charset="0"/>
                <a:ea typeface="Aptos" panose="020B0004020202020204" pitchFamily="34" charset="0"/>
                <a:cs typeface="Aptos" panose="020B0004020202020204" pitchFamily="34" charset="0"/>
              </a:rPr>
              <a:t> premiers parcours d’orientation</a:t>
            </a:r>
            <a:r>
              <a:rPr kumimoji="0" lang="fr-FR" sz="1200" b="0" i="0" u="none" strike="noStrike" kern="1200" cap="none" spc="0" normalizeH="0" baseline="0" noProof="0" dirty="0">
                <a:ln>
                  <a:noFill/>
                </a:ln>
                <a:solidFill>
                  <a:srgbClr val="293378"/>
                </a:solidFill>
                <a:effectLst/>
                <a:uLnTx/>
                <a:uFillTx/>
                <a:latin typeface="Marianne" panose="02000000000000000000" pitchFamily="50" charset="0"/>
                <a:ea typeface="Aptos" panose="020B0004020202020204" pitchFamily="34" charset="0"/>
                <a:cs typeface="Aptos" panose="020B0004020202020204" pitchFamily="34" charset="0"/>
              </a:rPr>
              <a:t> réalisés sur les départements pilotes montrent :</a:t>
            </a:r>
          </a:p>
          <a:p>
            <a:pPr marL="0" marR="0" lvl="0" indent="0" algn="l" defTabSz="914400" rtl="0" eaLnBrk="1" fontAlgn="auto" latinLnBrk="0" hangingPunct="1">
              <a:lnSpc>
                <a:spcPct val="100000"/>
              </a:lnSpc>
              <a:spcBef>
                <a:spcPts val="0"/>
              </a:spcBef>
              <a:spcAft>
                <a:spcPts val="0"/>
              </a:spcAft>
              <a:buClr>
                <a:srgbClr val="4E9D72"/>
              </a:buClr>
              <a:buSzTx/>
              <a:buFont typeface="Arial" panose="020B0604020202020204" pitchFamily="34" charset="0"/>
              <a:buNone/>
              <a:tabLst/>
              <a:defRPr/>
            </a:pPr>
            <a:endParaRPr kumimoji="0" lang="fr-FR" sz="1200" b="0" i="0" u="none" strike="noStrike" kern="1200" cap="none" spc="0" normalizeH="0" baseline="0" noProof="0" dirty="0">
              <a:ln>
                <a:noFill/>
              </a:ln>
              <a:solidFill>
                <a:srgbClr val="293378"/>
              </a:solidFill>
              <a:effectLst/>
              <a:uLnTx/>
              <a:uFillTx/>
              <a:latin typeface="Marianne" panose="02000000000000000000" pitchFamily="50"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
                <a:srgbClr val="4E9D72"/>
              </a:buClr>
              <a:buSzTx/>
              <a:buFont typeface="Arial" panose="020B0604020202020204" pitchFamily="34" charset="0"/>
              <a:buNone/>
              <a:tabLst/>
              <a:defRPr/>
            </a:pPr>
            <a:r>
              <a:rPr kumimoji="0" lang="fr-FR" sz="1200" b="0" i="0" u="none" strike="noStrike" kern="1200" cap="none" spc="0" normalizeH="0" baseline="0" noProof="0" dirty="0">
                <a:ln>
                  <a:noFill/>
                </a:ln>
                <a:solidFill>
                  <a:srgbClr val="293378"/>
                </a:solidFill>
                <a:effectLst/>
                <a:uLnTx/>
                <a:uFillTx/>
                <a:latin typeface="Marianne" panose="02000000000000000000" pitchFamily="50" charset="0"/>
                <a:ea typeface="Aptos" panose="020B0004020202020204" pitchFamily="34" charset="0"/>
                <a:cs typeface="Aptos" panose="020B0004020202020204" pitchFamily="34" charset="0"/>
              </a:rPr>
              <a:t>=&gt; que la personne peut faire évoluer une demande initiale d’orientation en Esat après une présentation des différents choix professionnels possible, une analyse approfondie de ses capacités, croisée au projet professionnel, et des temps d’immersions pour confronter ce projet à la réalité de terrain</a:t>
            </a:r>
          </a:p>
          <a:p>
            <a:pPr marL="0" marR="0" lvl="0" indent="0" algn="l" defTabSz="914400" rtl="0" eaLnBrk="1" fontAlgn="auto" latinLnBrk="0" hangingPunct="1">
              <a:lnSpc>
                <a:spcPct val="100000"/>
              </a:lnSpc>
              <a:spcBef>
                <a:spcPts val="0"/>
              </a:spcBef>
              <a:spcAft>
                <a:spcPts val="0"/>
              </a:spcAft>
              <a:buClr>
                <a:srgbClr val="4E9D72"/>
              </a:buClr>
              <a:buSzTx/>
              <a:buFont typeface="Arial" panose="020B0604020202020204" pitchFamily="34" charset="0"/>
              <a:buNone/>
              <a:tabLst/>
              <a:defRPr/>
            </a:pPr>
            <a:endParaRPr kumimoji="0" lang="fr-FR" sz="1200" b="0" i="0" u="none" strike="noStrike" kern="1200" cap="none" spc="0" normalizeH="0" baseline="0" noProof="0" dirty="0">
              <a:ln>
                <a:noFill/>
              </a:ln>
              <a:solidFill>
                <a:srgbClr val="293378"/>
              </a:solidFill>
              <a:effectLst/>
              <a:uLnTx/>
              <a:uFillTx/>
              <a:latin typeface="Marianne" panose="02000000000000000000" pitchFamily="50" charset="0"/>
              <a:ea typeface="Aptos" panose="020B0004020202020204" pitchFamily="34" charset="0"/>
              <a:cs typeface="Aptos" panose="020B0004020202020204" pitchFamily="34" charset="0"/>
            </a:endParaRPr>
          </a:p>
          <a:p>
            <a:pPr marL="285750" marR="0" lvl="0" indent="-285750" algn="l" defTabSz="914400" rtl="0" eaLnBrk="1" fontAlgn="auto" latinLnBrk="0" hangingPunct="1">
              <a:lnSpc>
                <a:spcPct val="100000"/>
              </a:lnSpc>
              <a:spcBef>
                <a:spcPts val="0"/>
              </a:spcBef>
              <a:spcAft>
                <a:spcPts val="0"/>
              </a:spcAft>
              <a:buClr>
                <a:srgbClr val="4E9D72"/>
              </a:buClr>
              <a:buSzTx/>
              <a:buFont typeface="Symbol" charset="0"/>
              <a:buChar char=""/>
              <a:tabLst/>
              <a:defRPr/>
            </a:pPr>
            <a:r>
              <a:rPr kumimoji="0" lang="fr-FR" sz="1200" b="0" i="0" u="none" strike="noStrike" kern="1200" cap="none" spc="0" normalizeH="0" baseline="0" noProof="0" dirty="0">
                <a:ln>
                  <a:noFill/>
                </a:ln>
                <a:solidFill>
                  <a:srgbClr val="293378"/>
                </a:solidFill>
                <a:effectLst/>
                <a:uLnTx/>
                <a:uFillTx/>
                <a:latin typeface="Marianne" panose="02000000000000000000" pitchFamily="50" charset="0"/>
                <a:ea typeface="Aptos" panose="020B0004020202020204" pitchFamily="34" charset="0"/>
                <a:cs typeface="Aptos" panose="020B0004020202020204" pitchFamily="34" charset="0"/>
              </a:rPr>
              <a:t>qu’une demande d’orientation en Esat  doit être maintenue à l’inverse, pour les mêmes raisons que précédemment et notamment lorsque la personne ne souhaite pas aller vers un autre projet = respect du choix de la personne</a:t>
            </a:r>
          </a:p>
          <a:p>
            <a:pPr marL="285750" marR="0" lvl="0" indent="-285750" algn="l" defTabSz="914400" rtl="0" eaLnBrk="1" fontAlgn="auto" latinLnBrk="0" hangingPunct="1">
              <a:lnSpc>
                <a:spcPct val="100000"/>
              </a:lnSpc>
              <a:spcBef>
                <a:spcPts val="0"/>
              </a:spcBef>
              <a:spcAft>
                <a:spcPts val="0"/>
              </a:spcAft>
              <a:buClr>
                <a:srgbClr val="4E9D72"/>
              </a:buClr>
              <a:buSzTx/>
              <a:buFont typeface="Symbol" charset="0"/>
              <a:buChar char=""/>
              <a:tabLst/>
              <a:defRPr/>
            </a:pPr>
            <a:endParaRPr kumimoji="0" lang="fr-FR" sz="1200" b="0" i="0" u="none" strike="noStrike" kern="1200" cap="none" spc="0" normalizeH="0" baseline="0" noProof="0" dirty="0">
              <a:ln>
                <a:noFill/>
              </a:ln>
              <a:solidFill>
                <a:srgbClr val="293378"/>
              </a:solidFill>
              <a:effectLst/>
              <a:uLnTx/>
              <a:uFillTx/>
              <a:latin typeface="Marianne" panose="02000000000000000000" pitchFamily="50" charset="0"/>
              <a:ea typeface="Verdana" panose="020B0604030504040204" pitchFamily="34" charset="0"/>
              <a:cs typeface="+mj-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r-FR" sz="1200" b="0" i="0" u="none" strike="noStrike" kern="1200" cap="none" spc="0" normalizeH="0" baseline="0" noProof="0" dirty="0">
              <a:ln>
                <a:noFill/>
              </a:ln>
              <a:solidFill>
                <a:srgbClr val="293378"/>
              </a:solidFill>
              <a:effectLst/>
              <a:uLnTx/>
              <a:uFillTx/>
              <a:latin typeface="Marianne" panose="02000000000000000000" pitchFamily="50" charset="0"/>
              <a:ea typeface="Verdana" panose="020B0604030504040204" pitchFamily="34" charset="0"/>
              <a:cs typeface="+mj-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dirty="0">
                <a:ln>
                  <a:noFill/>
                </a:ln>
                <a:solidFill>
                  <a:srgbClr val="293378"/>
                </a:solidFill>
                <a:effectLst/>
                <a:highlight>
                  <a:srgbClr val="FCE5F2"/>
                </a:highlight>
                <a:uLnTx/>
                <a:uFillTx/>
                <a:latin typeface="Marianne" panose="02000000000000000000" pitchFamily="50" charset="0"/>
                <a:ea typeface="Verdana" panose="020B0604030504040204" pitchFamily="34" charset="0"/>
                <a:cs typeface="+mj-cs"/>
              </a:rPr>
              <a:t>Les retours de pratiques des collaborateurs des 3 réseaux France Travail/Cap emploi/MDPH ont permis d’identifier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r-FR" sz="1200" b="0" i="0" u="none" strike="noStrike" kern="1200" cap="none" spc="0" normalizeH="0" baseline="0" noProof="0" dirty="0">
              <a:ln>
                <a:noFill/>
              </a:ln>
              <a:solidFill>
                <a:srgbClr val="293378"/>
              </a:solidFill>
              <a:effectLst/>
              <a:highlight>
                <a:srgbClr val="FCE5F2"/>
              </a:highlight>
              <a:uLnTx/>
              <a:uFillTx/>
              <a:latin typeface="Marianne" panose="02000000000000000000" pitchFamily="50" charset="0"/>
              <a:ea typeface="Verdana" panose="020B0604030504040204" pitchFamily="34" charset="0"/>
              <a:cs typeface="+mj-cs"/>
            </a:endParaRPr>
          </a:p>
          <a:p>
            <a:pPr marL="285750" marR="0" lvl="0" indent="-285750" algn="l" defTabSz="914400" rtl="0" eaLnBrk="1" fontAlgn="auto" latinLnBrk="0" hangingPunct="1">
              <a:lnSpc>
                <a:spcPct val="100000"/>
              </a:lnSpc>
              <a:spcBef>
                <a:spcPts val="0"/>
              </a:spcBef>
              <a:spcAft>
                <a:spcPts val="0"/>
              </a:spcAft>
              <a:buClrTx/>
              <a:buSzTx/>
              <a:buFont typeface="Symbol" panose="05050102010706020507" pitchFamily="18" charset="2"/>
              <a:buChar char="Þ"/>
              <a:tabLst/>
              <a:defRPr/>
            </a:pPr>
            <a:r>
              <a:rPr kumimoji="0" lang="fr-FR" sz="1200" b="0" i="0" u="none" strike="noStrike" kern="1200" cap="none" spc="0" normalizeH="0" baseline="0" noProof="0" dirty="0">
                <a:ln>
                  <a:noFill/>
                </a:ln>
                <a:solidFill>
                  <a:srgbClr val="293378"/>
                </a:solidFill>
                <a:effectLst/>
                <a:highlight>
                  <a:srgbClr val="FCE5F2"/>
                </a:highlight>
                <a:uLnTx/>
                <a:uFillTx/>
                <a:latin typeface="Marianne" panose="02000000000000000000" pitchFamily="50" charset="0"/>
                <a:ea typeface="Verdana" panose="020B0604030504040204" pitchFamily="34" charset="0"/>
                <a:cs typeface="+mj-cs"/>
              </a:rPr>
              <a:t>un besoin de bien comprendre les offres de services et les périmètres d’intervention de chaque acteur du médico-social, de la formation et de l’emploi,  et de travailler </a:t>
            </a:r>
            <a:r>
              <a:rPr lang="fr-FR" sz="1200" dirty="0">
                <a:solidFill>
                  <a:srgbClr val="293378"/>
                </a:solidFill>
                <a:highlight>
                  <a:srgbClr val="FCE5F2"/>
                </a:highlight>
                <a:latin typeface="Marianne" panose="02000000000000000000" pitchFamily="50" charset="0"/>
                <a:cs typeface="+mj-cs"/>
              </a:rPr>
              <a:t>ensemble autour du parcours des personnes : </a:t>
            </a:r>
            <a:r>
              <a:rPr kumimoji="0" lang="fr-FR" sz="1200" b="0" i="0" u="none" strike="noStrike" kern="1200" cap="none" spc="0" normalizeH="0" baseline="0" noProof="0" dirty="0">
                <a:ln>
                  <a:noFill/>
                </a:ln>
                <a:solidFill>
                  <a:srgbClr val="293378"/>
                </a:solidFill>
                <a:effectLst/>
                <a:highlight>
                  <a:srgbClr val="FCE5F2"/>
                </a:highlight>
                <a:uLnTx/>
                <a:uFillTx/>
                <a:latin typeface="Marianne" panose="02000000000000000000" pitchFamily="50" charset="0"/>
                <a:ea typeface="Verdana" panose="020B0604030504040204" pitchFamily="34" charset="0"/>
                <a:cs typeface="+mj-cs"/>
              </a:rPr>
              <a:t>chaque acteur a potentiellement des éléments qui permettent de mieux comprendre </a:t>
            </a:r>
            <a:r>
              <a:rPr lang="fr-FR" sz="1200" dirty="0">
                <a:solidFill>
                  <a:srgbClr val="293378"/>
                </a:solidFill>
                <a:highlight>
                  <a:srgbClr val="FCE5F2"/>
                </a:highlight>
                <a:latin typeface="Marianne" panose="02000000000000000000" pitchFamily="50" charset="0"/>
                <a:cs typeface="+mj-cs"/>
              </a:rPr>
              <a:t>quel est le </a:t>
            </a:r>
            <a:r>
              <a:rPr kumimoji="0" lang="fr-FR" sz="1200" b="0" i="0" u="none" strike="noStrike" kern="1200" cap="none" spc="0" normalizeH="0" baseline="0" noProof="0" dirty="0">
                <a:ln>
                  <a:noFill/>
                </a:ln>
                <a:solidFill>
                  <a:srgbClr val="293378"/>
                </a:solidFill>
                <a:effectLst/>
                <a:highlight>
                  <a:srgbClr val="FCE5F2"/>
                </a:highlight>
                <a:uLnTx/>
                <a:uFillTx/>
                <a:latin typeface="Marianne" panose="02000000000000000000" pitchFamily="50" charset="0"/>
                <a:ea typeface="Verdana" panose="020B0604030504040204" pitchFamily="34" charset="0"/>
                <a:cs typeface="+mj-cs"/>
              </a:rPr>
              <a:t>projet initial de la personne, comment </a:t>
            </a:r>
            <a:r>
              <a:rPr lang="fr-FR" sz="1200" dirty="0">
                <a:solidFill>
                  <a:srgbClr val="293378"/>
                </a:solidFill>
                <a:highlight>
                  <a:srgbClr val="FCE5F2"/>
                </a:highlight>
                <a:latin typeface="Marianne" panose="02000000000000000000" pitchFamily="50" charset="0"/>
                <a:cs typeface="+mj-cs"/>
              </a:rPr>
              <a:t>ce projet s’est construit, comment il chemine, </a:t>
            </a:r>
            <a:r>
              <a:rPr kumimoji="0" lang="fr-FR" sz="1200" b="0" i="0" u="none" strike="noStrike" kern="1200" cap="none" spc="0" normalizeH="0" baseline="0" noProof="0" dirty="0">
                <a:ln>
                  <a:noFill/>
                </a:ln>
                <a:solidFill>
                  <a:srgbClr val="293378"/>
                </a:solidFill>
                <a:effectLst/>
                <a:highlight>
                  <a:srgbClr val="FCE5F2"/>
                </a:highlight>
                <a:uLnTx/>
                <a:uFillTx/>
                <a:latin typeface="Marianne" panose="02000000000000000000" pitchFamily="50" charset="0"/>
                <a:ea typeface="Verdana" panose="020B0604030504040204" pitchFamily="34" charset="0"/>
                <a:cs typeface="+mj-cs"/>
              </a:rPr>
              <a:t>où en est la personne dans son parcours professionnel et son projet de vie</a:t>
            </a:r>
          </a:p>
          <a:p>
            <a:pPr marL="0" marR="0" lvl="0" indent="0" algn="l" defTabSz="914400" rtl="0" eaLnBrk="1" fontAlgn="auto" latinLnBrk="0" hangingPunct="1">
              <a:lnSpc>
                <a:spcPct val="100000"/>
              </a:lnSpc>
              <a:spcBef>
                <a:spcPts val="0"/>
              </a:spcBef>
              <a:spcAft>
                <a:spcPts val="0"/>
              </a:spcAft>
              <a:buClrTx/>
              <a:buSzTx/>
              <a:buNone/>
              <a:tabLst/>
              <a:defRPr/>
            </a:pPr>
            <a:endParaRPr lang="fr-FR" sz="1200" dirty="0">
              <a:solidFill>
                <a:srgbClr val="293378"/>
              </a:solidFill>
              <a:highlight>
                <a:srgbClr val="FCE5F2"/>
              </a:highlight>
              <a:latin typeface="Marianne" panose="02000000000000000000" pitchFamily="50" charset="0"/>
              <a:cs typeface="+mj-cs"/>
            </a:endParaRPr>
          </a:p>
          <a:p>
            <a:pPr marL="0" marR="0" lvl="0" indent="0" algn="l" defTabSz="914400" rtl="0" eaLnBrk="1" fontAlgn="auto" latinLnBrk="0" hangingPunct="1">
              <a:lnSpc>
                <a:spcPct val="100000"/>
              </a:lnSpc>
              <a:spcBef>
                <a:spcPts val="0"/>
              </a:spcBef>
              <a:spcAft>
                <a:spcPts val="0"/>
              </a:spcAft>
              <a:buClrTx/>
              <a:buSzTx/>
              <a:buNone/>
              <a:tabLst/>
              <a:defRPr/>
            </a:pPr>
            <a:r>
              <a:rPr kumimoji="0" lang="fr-FR" sz="1200" b="0" i="0" u="none" strike="noStrike" kern="1200" cap="none" spc="0" normalizeH="0" baseline="0" noProof="0" dirty="0">
                <a:ln>
                  <a:noFill/>
                </a:ln>
                <a:solidFill>
                  <a:srgbClr val="293378"/>
                </a:solidFill>
                <a:effectLst/>
                <a:highlight>
                  <a:srgbClr val="FCE5F2"/>
                </a:highlight>
                <a:uLnTx/>
                <a:uFillTx/>
                <a:latin typeface="Marianne" panose="02000000000000000000" pitchFamily="50" charset="0"/>
                <a:ea typeface="Verdana" panose="020B0604030504040204" pitchFamily="34" charset="0"/>
                <a:cs typeface="+mj-cs"/>
              </a:rPr>
              <a:t>c’est bien ce regard croisé qui contribue à l’évaluation du projet, de sa pertinence et de sa faisabilité</a:t>
            </a:r>
          </a:p>
          <a:p>
            <a:pPr marL="0" marR="0" lvl="0" indent="0" algn="l" defTabSz="914400" rtl="0" eaLnBrk="1" fontAlgn="auto" latinLnBrk="0" hangingPunct="1">
              <a:lnSpc>
                <a:spcPct val="100000"/>
              </a:lnSpc>
              <a:spcBef>
                <a:spcPts val="0"/>
              </a:spcBef>
              <a:spcAft>
                <a:spcPts val="0"/>
              </a:spcAft>
              <a:buClrTx/>
              <a:buSzTx/>
              <a:buNone/>
              <a:tabLst/>
              <a:defRPr/>
            </a:pPr>
            <a:endParaRPr kumimoji="0" lang="fr-FR" sz="1200" b="0" i="0" u="none" strike="noStrike" kern="1200" cap="none" spc="0" normalizeH="0" baseline="0" noProof="0" dirty="0">
              <a:ln>
                <a:noFill/>
              </a:ln>
              <a:solidFill>
                <a:srgbClr val="293378"/>
              </a:solidFill>
              <a:effectLst/>
              <a:uLnTx/>
              <a:uFillTx/>
              <a:latin typeface="Marianne" panose="02000000000000000000" pitchFamily="50" charset="0"/>
              <a:ea typeface="Verdana" panose="020B0604030504040204" pitchFamily="34" charset="0"/>
              <a:cs typeface="+mj-cs"/>
            </a:endParaRPr>
          </a:p>
        </p:txBody>
      </p:sp>
      <p:sp>
        <p:nvSpPr>
          <p:cNvPr id="3" name="Title 3">
            <a:extLst>
              <a:ext uri="{FF2B5EF4-FFF2-40B4-BE49-F238E27FC236}">
                <a16:creationId xmlns:a16="http://schemas.microsoft.com/office/drawing/2014/main" id="{0E5ABF71-B6EA-33C7-073B-AB221276AE77}"/>
              </a:ext>
            </a:extLst>
          </p:cNvPr>
          <p:cNvSpPr txBox="1">
            <a:spLocks/>
          </p:cNvSpPr>
          <p:nvPr/>
        </p:nvSpPr>
        <p:spPr>
          <a:xfrm>
            <a:off x="1042455" y="312983"/>
            <a:ext cx="10624612" cy="46886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5400" b="1" kern="1200" spc="-20">
                <a:solidFill>
                  <a:schemeClr val="bg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1" i="0" u="none" strike="noStrike" kern="1200" cap="none" spc="-20" normalizeH="0" baseline="0" noProof="0" dirty="0">
                <a:ln>
                  <a:noFill/>
                </a:ln>
                <a:solidFill>
                  <a:srgbClr val="293378"/>
                </a:solidFill>
                <a:effectLst/>
                <a:uLnTx/>
                <a:uFillTx/>
                <a:latin typeface="Aptos Display" panose="02110004020202020204"/>
                <a:ea typeface="+mj-ea"/>
                <a:cs typeface="+mj-cs"/>
              </a:rPr>
              <a:t>Nos collaborations autour du nouveau parcours d’orientation</a:t>
            </a:r>
          </a:p>
        </p:txBody>
      </p:sp>
    </p:spTree>
    <p:extLst>
      <p:ext uri="{BB962C8B-B14F-4D97-AF65-F5344CB8AC3E}">
        <p14:creationId xmlns:p14="http://schemas.microsoft.com/office/powerpoint/2010/main" val="4230119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0FFA3CF3-1F1A-8359-2289-6C5071478C57}"/>
              </a:ext>
            </a:extLst>
          </p:cNvPr>
          <p:cNvSpPr>
            <a:spLocks noGrp="1"/>
          </p:cNvSpPr>
          <p:nvPr>
            <p:ph type="body" sz="quarter" idx="37"/>
          </p:nvPr>
        </p:nvSpPr>
        <p:spPr>
          <a:solidFill>
            <a:srgbClr val="F5A39E"/>
          </a:solidFill>
          <a:ln>
            <a:noFill/>
          </a:ln>
        </p:spPr>
        <p:txBody>
          <a:bodyPr/>
          <a:lstStyle/>
          <a:p>
            <a:endParaRPr lang="fr-FR" dirty="0"/>
          </a:p>
        </p:txBody>
      </p:sp>
      <p:sp>
        <p:nvSpPr>
          <p:cNvPr id="3" name="Text Placeholder 2" descr="numéro">
            <a:extLst>
              <a:ext uri="{FF2B5EF4-FFF2-40B4-BE49-F238E27FC236}">
                <a16:creationId xmlns:a16="http://schemas.microsoft.com/office/drawing/2014/main" id="{90874616-7DA6-F5C1-7EF1-4D7B248F70B4}"/>
              </a:ext>
            </a:extLst>
          </p:cNvPr>
          <p:cNvSpPr>
            <a:spLocks noGrp="1"/>
          </p:cNvSpPr>
          <p:nvPr>
            <p:ph type="body" sz="quarter" idx="36"/>
          </p:nvPr>
        </p:nvSpPr>
        <p:spPr>
          <a:xfrm>
            <a:off x="492125" y="834497"/>
            <a:ext cx="790575" cy="790575"/>
          </a:xfrm>
          <a:solidFill>
            <a:schemeClr val="accent2"/>
          </a:solidFill>
        </p:spPr>
        <p:txBody>
          <a:bodyPr/>
          <a:lstStyle/>
          <a:p>
            <a:r>
              <a:rPr lang="en-GB" dirty="0">
                <a:solidFill>
                  <a:srgbClr val="1D1E3C"/>
                </a:solidFill>
              </a:rPr>
              <a:t>1</a:t>
            </a:r>
          </a:p>
        </p:txBody>
      </p:sp>
      <p:sp>
        <p:nvSpPr>
          <p:cNvPr id="9" name="Titre 8">
            <a:extLst>
              <a:ext uri="{FF2B5EF4-FFF2-40B4-BE49-F238E27FC236}">
                <a16:creationId xmlns:a16="http://schemas.microsoft.com/office/drawing/2014/main" id="{140A69C1-399D-19BA-0A92-288565128299}"/>
              </a:ext>
            </a:extLst>
          </p:cNvPr>
          <p:cNvSpPr>
            <a:spLocks noGrp="1"/>
          </p:cNvSpPr>
          <p:nvPr>
            <p:ph type="title"/>
          </p:nvPr>
        </p:nvSpPr>
        <p:spPr>
          <a:xfrm>
            <a:off x="751945" y="2002897"/>
            <a:ext cx="5089526" cy="2281237"/>
          </a:xfrm>
        </p:spPr>
        <p:txBody>
          <a:bodyPr/>
          <a:lstStyle/>
          <a:p>
            <a:r>
              <a:rPr lang="fr-FR" sz="4000" dirty="0"/>
              <a:t>Le nouveau cadre institutionnel du réseau pour l’emploi </a:t>
            </a:r>
            <a:br>
              <a:rPr lang="fr-FR" sz="4000" dirty="0"/>
            </a:br>
            <a:endParaRPr lang="fr-FR" sz="4000" dirty="0"/>
          </a:p>
        </p:txBody>
      </p:sp>
      <p:sp>
        <p:nvSpPr>
          <p:cNvPr id="11" name="ZoneTexte 10">
            <a:extLst>
              <a:ext uri="{FF2B5EF4-FFF2-40B4-BE49-F238E27FC236}">
                <a16:creationId xmlns:a16="http://schemas.microsoft.com/office/drawing/2014/main" id="{F9474E62-473C-AC08-6E7A-2FC745613288}"/>
              </a:ext>
            </a:extLst>
          </p:cNvPr>
          <p:cNvSpPr txBox="1"/>
          <p:nvPr/>
        </p:nvSpPr>
        <p:spPr>
          <a:xfrm>
            <a:off x="5558366" y="4022005"/>
            <a:ext cx="6104466" cy="1754326"/>
          </a:xfrm>
          <a:prstGeom prst="rect">
            <a:avLst/>
          </a:prstGeom>
          <a:noFill/>
        </p:spPr>
        <p:txBody>
          <a:bodyPr wrap="square">
            <a:spAutoFit/>
          </a:bodyPr>
          <a:lstStyle/>
          <a:p>
            <a:pPr marL="342900" lvl="0" indent="-342900">
              <a:buFont typeface="Calibri" panose="020F0502020204030204" pitchFamily="34" charset="0"/>
              <a:buChar char="-"/>
            </a:pPr>
            <a:r>
              <a:rPr lang="fr-FR" sz="1800" dirty="0">
                <a:solidFill>
                  <a:srgbClr val="C00000"/>
                </a:solidFill>
                <a:effectLst/>
                <a:latin typeface="Calibri" panose="020F0502020204030204" pitchFamily="34" charset="0"/>
                <a:ea typeface="Times New Roman" panose="02020603050405020304" pitchFamily="18" charset="0"/>
              </a:rPr>
              <a:t>Eléments </a:t>
            </a:r>
            <a:r>
              <a:rPr lang="fr-FR" dirty="0">
                <a:solidFill>
                  <a:srgbClr val="C00000"/>
                </a:solidFill>
                <a:latin typeface="Calibri" panose="020F0502020204030204" pitchFamily="34" charset="0"/>
                <a:ea typeface="Times New Roman" panose="02020603050405020304" pitchFamily="18" charset="0"/>
              </a:rPr>
              <a:t>de </a:t>
            </a:r>
            <a:r>
              <a:rPr lang="fr-FR" sz="1800" dirty="0">
                <a:solidFill>
                  <a:srgbClr val="C00000"/>
                </a:solidFill>
                <a:effectLst/>
                <a:latin typeface="Calibri" panose="020F0502020204030204" pitchFamily="34" charset="0"/>
                <a:ea typeface="Times New Roman" panose="02020603050405020304" pitchFamily="18" charset="0"/>
              </a:rPr>
              <a:t>contexte de la loi </a:t>
            </a:r>
            <a:r>
              <a:rPr lang="fr-FR" dirty="0">
                <a:solidFill>
                  <a:srgbClr val="C00000"/>
                </a:solidFill>
                <a:latin typeface="Calibri" panose="020F0502020204030204" pitchFamily="34" charset="0"/>
                <a:ea typeface="Times New Roman" panose="02020603050405020304" pitchFamily="18" charset="0"/>
              </a:rPr>
              <a:t>pou</a:t>
            </a:r>
            <a:r>
              <a:rPr lang="fr-FR" sz="1800" dirty="0">
                <a:solidFill>
                  <a:srgbClr val="C00000"/>
                </a:solidFill>
                <a:effectLst/>
                <a:latin typeface="Calibri" panose="020F0502020204030204" pitchFamily="34" charset="0"/>
                <a:ea typeface="Times New Roman" panose="02020603050405020304" pitchFamily="18" charset="0"/>
              </a:rPr>
              <a:t>r le plein emploi</a:t>
            </a:r>
            <a:endParaRPr lang="fr-FR" sz="1800" dirty="0">
              <a:solidFill>
                <a:srgbClr val="C00000"/>
              </a:solidFill>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fr-FR" sz="1800" dirty="0">
                <a:solidFill>
                  <a:srgbClr val="C00000"/>
                </a:solidFill>
                <a:effectLst/>
                <a:latin typeface="Calibri" panose="020F0502020204030204" pitchFamily="34" charset="0"/>
                <a:ea typeface="Times New Roman" panose="02020603050405020304" pitchFamily="18" charset="0"/>
              </a:rPr>
              <a:t>Gouvernance du RPE-réseau pour l’emploi</a:t>
            </a:r>
            <a:r>
              <a:rPr lang="fr-FR" dirty="0">
                <a:solidFill>
                  <a:srgbClr val="C00000"/>
                </a:solidFill>
                <a:latin typeface="Calibri" panose="020F0502020204030204" pitchFamily="34" charset="0"/>
                <a:ea typeface="Times New Roman" panose="02020603050405020304" pitchFamily="18" charset="0"/>
              </a:rPr>
              <a:t>- </a:t>
            </a:r>
            <a:r>
              <a:rPr lang="fr-FR" sz="1800" dirty="0">
                <a:solidFill>
                  <a:srgbClr val="C00000"/>
                </a:solidFill>
                <a:effectLst/>
                <a:latin typeface="Calibri" panose="020F0502020204030204" pitchFamily="34" charset="0"/>
                <a:ea typeface="Times New Roman" panose="02020603050405020304" pitchFamily="18" charset="0"/>
              </a:rPr>
              <a:t>et place des acteurs</a:t>
            </a:r>
          </a:p>
          <a:p>
            <a:pPr marL="342900" marR="0" lvl="0" indent="-34290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fr-FR" sz="1800" b="0" i="0" u="none" strike="noStrike" kern="1200" cap="none" spc="0" normalizeH="0" baseline="0" noProof="0" dirty="0">
                <a:ln>
                  <a:noFill/>
                </a:ln>
                <a:solidFill>
                  <a:srgbClr val="C00000"/>
                </a:solidFill>
                <a:effectLst/>
                <a:uLnTx/>
                <a:uFillTx/>
                <a:latin typeface="Calibri" panose="020F0502020204030204" pitchFamily="34" charset="0"/>
                <a:ea typeface="Times New Roman" panose="02020603050405020304" pitchFamily="18" charset="0"/>
                <a:cs typeface="+mn-cs"/>
              </a:rPr>
              <a:t>Organisation des opérateurs du RPE-réseau pour l’emploi</a:t>
            </a:r>
          </a:p>
          <a:p>
            <a:pPr marL="342900" marR="0" lvl="0" indent="-34290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fr-FR" dirty="0">
                <a:solidFill>
                  <a:srgbClr val="C00000"/>
                </a:solidFill>
                <a:latin typeface="Calibri" panose="020F0502020204030204" pitchFamily="34" charset="0"/>
                <a:ea typeface="Times New Roman" panose="02020603050405020304" pitchFamily="18" charset="0"/>
              </a:rPr>
              <a:t>M</a:t>
            </a:r>
            <a:r>
              <a:rPr kumimoji="0" lang="fr-FR" sz="1800" b="0" i="0" u="none" strike="noStrike" kern="1200" cap="none" spc="0" normalizeH="0" baseline="0" noProof="0" dirty="0" err="1">
                <a:ln>
                  <a:noFill/>
                </a:ln>
                <a:solidFill>
                  <a:srgbClr val="C00000"/>
                </a:solidFill>
                <a:effectLst/>
                <a:uLnTx/>
                <a:uFillTx/>
                <a:latin typeface="Calibri" panose="020F0502020204030204" pitchFamily="34" charset="0"/>
                <a:ea typeface="Times New Roman" panose="02020603050405020304" pitchFamily="18" charset="0"/>
                <a:cs typeface="+mn-cs"/>
              </a:rPr>
              <a:t>ise</a:t>
            </a:r>
            <a:r>
              <a:rPr kumimoji="0" lang="fr-FR" sz="1800" b="0" i="0" u="none" strike="noStrike" kern="1200" cap="none" spc="0" normalizeH="0" baseline="0" noProof="0" dirty="0">
                <a:ln>
                  <a:noFill/>
                </a:ln>
                <a:solidFill>
                  <a:srgbClr val="C00000"/>
                </a:solidFill>
                <a:effectLst/>
                <a:uLnTx/>
                <a:uFillTx/>
                <a:latin typeface="Calibri" panose="020F0502020204030204" pitchFamily="34" charset="0"/>
                <a:ea typeface="Times New Roman" panose="02020603050405020304" pitchFamily="18" charset="0"/>
                <a:cs typeface="+mn-cs"/>
              </a:rPr>
              <a:t> en place du LUA – lieu unique d’accompagnement</a:t>
            </a:r>
            <a:endParaRPr kumimoji="0" lang="fr-FR" sz="1800" b="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mn-cs"/>
            </a:endParaRPr>
          </a:p>
          <a:p>
            <a:pPr lvl="0"/>
            <a:endParaRPr lang="fr-FR" sz="1800" dirty="0">
              <a:solidFill>
                <a:srgbClr val="C00000"/>
              </a:solidFill>
              <a:effectLst/>
              <a:latin typeface="Calibri" panose="020F05020202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3696C218-845B-E82F-4B83-99BAB49CD913}"/>
              </a:ext>
            </a:extLst>
          </p:cNvPr>
          <p:cNvSpPr/>
          <p:nvPr/>
        </p:nvSpPr>
        <p:spPr>
          <a:xfrm>
            <a:off x="10447867" y="6036733"/>
            <a:ext cx="1405466" cy="66886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5798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Placeholder 32">
            <a:extLst>
              <a:ext uri="{FF2B5EF4-FFF2-40B4-BE49-F238E27FC236}">
                <a16:creationId xmlns:a16="http://schemas.microsoft.com/office/drawing/2014/main" id="{EC83F8F9-9936-DAB1-6A51-C4DB2BA65A33}"/>
              </a:ext>
            </a:extLst>
          </p:cNvPr>
          <p:cNvSpPr>
            <a:spLocks noGrp="1"/>
          </p:cNvSpPr>
          <p:nvPr>
            <p:ph type="body" sz="quarter" idx="24"/>
          </p:nvPr>
        </p:nvSpPr>
        <p:spPr>
          <a:xfrm>
            <a:off x="584071" y="2039304"/>
            <a:ext cx="5034212" cy="3797074"/>
          </a:xfrm>
        </p:spPr>
        <p:txBody>
          <a:bodyPr/>
          <a:lstStyle/>
          <a:p>
            <a:pPr marL="0" marR="0" lvl="0" indent="0" defTabSz="914400" eaLnBrk="1" fontAlgn="auto" latinLnBrk="0" hangingPunct="1">
              <a:lnSpc>
                <a:spcPct val="100000"/>
              </a:lnSpc>
              <a:spcBef>
                <a:spcPts val="0"/>
              </a:spcBef>
              <a:spcAft>
                <a:spcPts val="0"/>
              </a:spcAft>
              <a:buClrTx/>
              <a:buSzTx/>
              <a:buFontTx/>
              <a:buNone/>
              <a:tabLst/>
              <a:defRPr b="1"/>
            </a:pPr>
            <a:r>
              <a:rPr lang="fr-FR" sz="1400" dirty="0">
                <a:solidFill>
                  <a:srgbClr val="283276"/>
                </a:solidFill>
                <a:latin typeface="Marianne" panose="02000000000000000000" pitchFamily="50" charset="0"/>
              </a:rPr>
              <a:t>La Loi pour le Plein emploi a été votée le 18 décembre 2023.</a:t>
            </a:r>
            <a:endParaRPr lang="fr-FR" sz="800" dirty="0">
              <a:solidFill>
                <a:srgbClr val="283276"/>
              </a:solidFill>
              <a:latin typeface="Marianne" panose="02000000000000000000" pitchFamily="50" charset="0"/>
            </a:endParaRPr>
          </a:p>
          <a:p>
            <a:pPr lvl="2"/>
            <a:endParaRPr lang="fr-FR" sz="800" dirty="0">
              <a:solidFill>
                <a:srgbClr val="283276"/>
              </a:solidFill>
              <a:latin typeface="Marianne" panose="02000000000000000000" pitchFamily="50" charset="0"/>
            </a:endParaRPr>
          </a:p>
          <a:p>
            <a:pPr lvl="2"/>
            <a:r>
              <a:rPr lang="fr-FR" sz="1400" b="1" dirty="0">
                <a:solidFill>
                  <a:srgbClr val="283276"/>
                </a:solidFill>
                <a:latin typeface="Marianne" panose="02000000000000000000" pitchFamily="50" charset="0"/>
              </a:rPr>
              <a:t>Elle s’inscrit dans la suite :</a:t>
            </a:r>
          </a:p>
          <a:p>
            <a:pPr lvl="2"/>
            <a:endParaRPr lang="fr-FR" sz="1400" b="1" dirty="0">
              <a:solidFill>
                <a:srgbClr val="283276"/>
              </a:solidFill>
              <a:latin typeface="Marianne" panose="02000000000000000000" pitchFamily="50" charset="0"/>
            </a:endParaRPr>
          </a:p>
          <a:p>
            <a:pPr lvl="2"/>
            <a:r>
              <a:rPr lang="fr-FR" sz="1400" b="1" dirty="0">
                <a:solidFill>
                  <a:srgbClr val="283276"/>
                </a:solidFill>
                <a:latin typeface="Marianne" panose="02000000000000000000" pitchFamily="50" charset="0"/>
              </a:rPr>
              <a:t>- des travaux de la mission de préfiguration en prise avec le terrain </a:t>
            </a:r>
            <a:endParaRPr lang="en-US" sz="1400" b="1" dirty="0">
              <a:solidFill>
                <a:srgbClr val="283276"/>
              </a:solidFill>
              <a:latin typeface="Marianne" panose="02000000000000000000" pitchFamily="50" charset="0"/>
            </a:endParaRPr>
          </a:p>
          <a:p>
            <a:pPr lvl="0">
              <a:lnSpc>
                <a:spcPct val="100000"/>
              </a:lnSpc>
            </a:pPr>
            <a:r>
              <a:rPr lang="fr-FR" sz="1400" b="1" dirty="0">
                <a:solidFill>
                  <a:srgbClr val="283276"/>
                </a:solidFill>
                <a:latin typeface="Marianne" panose="02000000000000000000" pitchFamily="50" charset="0"/>
              </a:rPr>
              <a:t>- les expérimentations d’accompagnement rénové auprès des bénéficiaires du RSA (revenu de solidarité active)</a:t>
            </a:r>
            <a:endParaRPr lang="en-US" sz="1400" b="1" dirty="0">
              <a:solidFill>
                <a:srgbClr val="283276"/>
              </a:solidFill>
              <a:latin typeface="Marianne" panose="02000000000000000000" pitchFamily="50" charset="0"/>
            </a:endParaRPr>
          </a:p>
          <a:p>
            <a:pPr lvl="0">
              <a:lnSpc>
                <a:spcPct val="100000"/>
              </a:lnSpc>
            </a:pPr>
            <a:r>
              <a:rPr lang="fr-FR" sz="1400" b="1" dirty="0">
                <a:solidFill>
                  <a:srgbClr val="283276"/>
                </a:solidFill>
                <a:latin typeface="Marianne" panose="02000000000000000000" pitchFamily="50" charset="0"/>
              </a:rPr>
              <a:t>- les propositions de la CNH -Conférence Nationale du Handicap  d’avril 2023</a:t>
            </a:r>
            <a:endParaRPr lang="en-US" sz="1400" b="1" dirty="0">
              <a:solidFill>
                <a:srgbClr val="283276"/>
              </a:solidFill>
              <a:latin typeface="Marianne" panose="02000000000000000000" pitchFamily="50" charset="0"/>
            </a:endParaRPr>
          </a:p>
          <a:p>
            <a:pPr lvl="2"/>
            <a:endParaRPr lang="fr-FR" sz="800" dirty="0">
              <a:solidFill>
                <a:srgbClr val="283276"/>
              </a:solidFill>
              <a:latin typeface="Marianne" panose="02000000000000000000" pitchFamily="50" charset="0"/>
            </a:endParaRPr>
          </a:p>
          <a:p>
            <a:pPr lvl="2"/>
            <a:endParaRPr lang="fr-FR" sz="800" dirty="0">
              <a:solidFill>
                <a:srgbClr val="283276"/>
              </a:solidFill>
              <a:latin typeface="Marianne" panose="02000000000000000000" pitchFamily="50" charset="0"/>
            </a:endParaRPr>
          </a:p>
          <a:p>
            <a:pPr lvl="2"/>
            <a:endParaRPr lang="fr-FR" sz="800" dirty="0">
              <a:solidFill>
                <a:srgbClr val="283276"/>
              </a:solidFill>
              <a:latin typeface="Marianne" panose="02000000000000000000" pitchFamily="50" charset="0"/>
            </a:endParaRPr>
          </a:p>
          <a:p>
            <a:pPr lvl="2"/>
            <a:endParaRPr lang="fr-FR" sz="800" dirty="0">
              <a:solidFill>
                <a:srgbClr val="283276"/>
              </a:solidFill>
              <a:latin typeface="Marianne" panose="02000000000000000000" pitchFamily="50" charset="0"/>
            </a:endParaRPr>
          </a:p>
          <a:p>
            <a:pPr lvl="2"/>
            <a:r>
              <a:rPr lang="fr-FR" sz="1400" dirty="0">
                <a:solidFill>
                  <a:srgbClr val="283276"/>
                </a:solidFill>
                <a:latin typeface="Marianne" panose="02000000000000000000" pitchFamily="50" charset="0"/>
              </a:rPr>
              <a:t>Pôle emploi est devenu France Travail au 1</a:t>
            </a:r>
            <a:r>
              <a:rPr lang="fr-FR" sz="1400" baseline="30000" dirty="0">
                <a:solidFill>
                  <a:srgbClr val="283276"/>
                </a:solidFill>
                <a:latin typeface="Marianne" panose="02000000000000000000" pitchFamily="50" charset="0"/>
              </a:rPr>
              <a:t>er</a:t>
            </a:r>
            <a:r>
              <a:rPr lang="fr-FR" sz="1400" dirty="0">
                <a:solidFill>
                  <a:srgbClr val="283276"/>
                </a:solidFill>
                <a:latin typeface="Marianne" panose="02000000000000000000" pitchFamily="50" charset="0"/>
              </a:rPr>
              <a:t> janvier 2024 en application de la loi du 18 décembre 2023 pour le plein emploi qui prévoit une </a:t>
            </a:r>
            <a:r>
              <a:rPr lang="fr-FR" sz="1400" b="1" dirty="0">
                <a:solidFill>
                  <a:srgbClr val="283276"/>
                </a:solidFill>
                <a:latin typeface="Marianne" panose="02000000000000000000" pitchFamily="50" charset="0"/>
              </a:rPr>
              <a:t>coopération renforcée et inédite</a:t>
            </a:r>
            <a:r>
              <a:rPr lang="fr-FR" sz="1400" dirty="0">
                <a:solidFill>
                  <a:srgbClr val="283276"/>
                </a:solidFill>
                <a:latin typeface="Marianne" panose="02000000000000000000" pitchFamily="50" charset="0"/>
              </a:rPr>
              <a:t> entre </a:t>
            </a:r>
            <a:r>
              <a:rPr lang="fr-FR" sz="1400" b="1" dirty="0">
                <a:solidFill>
                  <a:srgbClr val="283276"/>
                </a:solidFill>
                <a:latin typeface="Marianne" panose="02000000000000000000" pitchFamily="50" charset="0"/>
              </a:rPr>
              <a:t>l’ensemble des acteurs</a:t>
            </a:r>
            <a:br>
              <a:rPr lang="fr-FR" sz="1400" b="1" dirty="0">
                <a:solidFill>
                  <a:srgbClr val="283276"/>
                </a:solidFill>
                <a:latin typeface="Marianne" panose="02000000000000000000" pitchFamily="50" charset="0"/>
              </a:rPr>
            </a:br>
            <a:r>
              <a:rPr lang="fr-FR" sz="1400" dirty="0">
                <a:solidFill>
                  <a:srgbClr val="283276"/>
                </a:solidFill>
                <a:latin typeface="Marianne" panose="02000000000000000000" pitchFamily="50" charset="0"/>
              </a:rPr>
              <a:t>de l’emploi, de la formation et de l’insertion</a:t>
            </a:r>
            <a:endParaRPr lang="fr-FR" sz="800" dirty="0">
              <a:solidFill>
                <a:srgbClr val="283276"/>
              </a:solidFill>
              <a:latin typeface="Marianne" panose="02000000000000000000" pitchFamily="50" charset="0"/>
            </a:endParaRPr>
          </a:p>
        </p:txBody>
      </p:sp>
      <p:sp>
        <p:nvSpPr>
          <p:cNvPr id="2" name="Title 7">
            <a:extLst>
              <a:ext uri="{FF2B5EF4-FFF2-40B4-BE49-F238E27FC236}">
                <a16:creationId xmlns:a16="http://schemas.microsoft.com/office/drawing/2014/main" id="{E698F346-98A2-3677-7186-80651F245562}"/>
              </a:ext>
            </a:extLst>
          </p:cNvPr>
          <p:cNvSpPr txBox="1">
            <a:spLocks/>
          </p:cNvSpPr>
          <p:nvPr/>
        </p:nvSpPr>
        <p:spPr>
          <a:xfrm>
            <a:off x="899204" y="399971"/>
            <a:ext cx="10958702" cy="37166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5400" b="1" kern="1200" spc="-20">
                <a:solidFill>
                  <a:schemeClr val="bg2"/>
                </a:solidFill>
                <a:latin typeface="+mj-lt"/>
                <a:ea typeface="+mj-ea"/>
                <a:cs typeface="+mj-cs"/>
              </a:defRPr>
            </a:lvl1pPr>
          </a:lstStyle>
          <a:p>
            <a:r>
              <a:rPr lang="fr-FR" sz="3200" dirty="0"/>
              <a:t>Contexte - Le cadre général </a:t>
            </a:r>
          </a:p>
        </p:txBody>
      </p:sp>
      <p:sp>
        <p:nvSpPr>
          <p:cNvPr id="3" name="Text Placeholder 20">
            <a:extLst>
              <a:ext uri="{FF2B5EF4-FFF2-40B4-BE49-F238E27FC236}">
                <a16:creationId xmlns:a16="http://schemas.microsoft.com/office/drawing/2014/main" id="{07F86E9A-6B43-F17D-4063-89691B5EC4F8}"/>
              </a:ext>
            </a:extLst>
          </p:cNvPr>
          <p:cNvSpPr txBox="1">
            <a:spLocks/>
          </p:cNvSpPr>
          <p:nvPr/>
        </p:nvSpPr>
        <p:spPr>
          <a:xfrm>
            <a:off x="334094" y="451687"/>
            <a:ext cx="332200" cy="324223"/>
          </a:xfrm>
          <a:custGeom>
            <a:avLst/>
            <a:gdLst>
              <a:gd name="connsiteX0" fmla="*/ 364332 w 728664"/>
              <a:gd name="connsiteY0" fmla="*/ 0 h 728664"/>
              <a:gd name="connsiteX1" fmla="*/ 728664 w 728664"/>
              <a:gd name="connsiteY1" fmla="*/ 364332 h 728664"/>
              <a:gd name="connsiteX2" fmla="*/ 364332 w 728664"/>
              <a:gd name="connsiteY2" fmla="*/ 728664 h 728664"/>
              <a:gd name="connsiteX3" fmla="*/ 0 w 728664"/>
              <a:gd name="connsiteY3" fmla="*/ 364332 h 728664"/>
              <a:gd name="connsiteX4" fmla="*/ 364332 w 728664"/>
              <a:gd name="connsiteY4" fmla="*/ 0 h 72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4" h="728664">
                <a:moveTo>
                  <a:pt x="364332" y="0"/>
                </a:moveTo>
                <a:cubicBezTo>
                  <a:pt x="565547" y="0"/>
                  <a:pt x="728664" y="163117"/>
                  <a:pt x="728664" y="364332"/>
                </a:cubicBezTo>
                <a:cubicBezTo>
                  <a:pt x="728664" y="565547"/>
                  <a:pt x="565547" y="728664"/>
                  <a:pt x="364332" y="728664"/>
                </a:cubicBezTo>
                <a:cubicBezTo>
                  <a:pt x="163117" y="728664"/>
                  <a:pt x="0" y="565547"/>
                  <a:pt x="0" y="364332"/>
                </a:cubicBezTo>
                <a:cubicBezTo>
                  <a:pt x="0" y="163117"/>
                  <a:pt x="163117" y="0"/>
                  <a:pt x="364332" y="0"/>
                </a:cubicBezTo>
                <a:close/>
              </a:path>
            </a:pathLst>
          </a:custGeom>
          <a:solidFill>
            <a:schemeClr val="accent5"/>
          </a:solidFill>
        </p:spPr>
        <p:txBody>
          <a:bodyPr vert="horz" lIns="0" tIns="0" rIns="0" bIns="0" rtlCol="0">
            <a:noAutofit/>
          </a:bodyPr>
          <a:lstStyle>
            <a:lvl1pPr marL="0" indent="0" algn="l" defTabSz="914400" rtl="0" eaLnBrk="1" latinLnBrk="0" hangingPunct="1">
              <a:lnSpc>
                <a:spcPct val="100000"/>
              </a:lnSpc>
              <a:spcBef>
                <a:spcPts val="0"/>
              </a:spcBef>
              <a:buFont typeface="Marianne" panose="02000000000000000000" pitchFamily="2" charset="0"/>
              <a:buNone/>
              <a:defRPr sz="2800" kern="1200" spc="-20">
                <a:solidFill>
                  <a:schemeClr val="tx2"/>
                </a:solidFill>
                <a:latin typeface="+mn-lt"/>
                <a:ea typeface="+mn-ea"/>
                <a:cs typeface="+mn-cs"/>
              </a:defRPr>
            </a:lvl1pPr>
            <a:lvl2pPr marL="0" indent="0" algn="l" defTabSz="914400" rtl="0" eaLnBrk="1" latinLnBrk="0" hangingPunct="1">
              <a:lnSpc>
                <a:spcPct val="100000"/>
              </a:lnSpc>
              <a:spcBef>
                <a:spcPts val="0"/>
              </a:spcBef>
              <a:buFont typeface="Marianne" panose="02000000000000000000" pitchFamily="2" charset="0"/>
              <a:buNone/>
              <a:defRPr sz="2400" b="0" kern="1200" spc="-20">
                <a:solidFill>
                  <a:schemeClr val="accent1"/>
                </a:solidFill>
                <a:latin typeface="+mn-lt"/>
                <a:ea typeface="+mn-ea"/>
                <a:cs typeface="+mn-cs"/>
              </a:defRPr>
            </a:lvl2pPr>
            <a:lvl3pPr marL="0" indent="0" algn="l" defTabSz="914400" rtl="0" eaLnBrk="1" latinLnBrk="0" hangingPunct="1">
              <a:lnSpc>
                <a:spcPct val="100000"/>
              </a:lnSpc>
              <a:spcBef>
                <a:spcPts val="0"/>
              </a:spcBef>
              <a:buFont typeface="Marianne" panose="02000000000000000000" pitchFamily="2" charset="0"/>
              <a:buNone/>
              <a:defRPr sz="2000" kern="1200" spc="-20">
                <a:solidFill>
                  <a:schemeClr val="tx2"/>
                </a:solidFill>
                <a:latin typeface="+mn-lt"/>
                <a:ea typeface="+mn-ea"/>
                <a:cs typeface="+mn-cs"/>
              </a:defRPr>
            </a:lvl3pPr>
            <a:lvl4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4pPr>
            <a:lvl5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5pPr>
            <a:lvl6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6pPr>
            <a:lvl7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7pPr>
            <a:lvl8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8pPr>
            <a:lvl9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9pPr>
          </a:lstStyle>
          <a:p>
            <a:r>
              <a:rPr lang="fr-FR"/>
              <a:t> </a:t>
            </a:r>
            <a:endParaRPr lang="fr-FR" dirty="0"/>
          </a:p>
        </p:txBody>
      </p:sp>
      <p:sp>
        <p:nvSpPr>
          <p:cNvPr id="19" name="Rectangle à coins arrondis 3">
            <a:extLst>
              <a:ext uri="{FF2B5EF4-FFF2-40B4-BE49-F238E27FC236}">
                <a16:creationId xmlns:a16="http://schemas.microsoft.com/office/drawing/2014/main" id="{88DA3E58-6B9E-4FD8-A107-FF34276A86A3}"/>
              </a:ext>
            </a:extLst>
          </p:cNvPr>
          <p:cNvSpPr/>
          <p:nvPr/>
        </p:nvSpPr>
        <p:spPr>
          <a:xfrm>
            <a:off x="6096000" y="1257689"/>
            <a:ext cx="5858577" cy="5412618"/>
          </a:xfrm>
          <a:prstGeom prst="roundRect">
            <a:avLst/>
          </a:prstGeom>
          <a:solidFill>
            <a:srgbClr val="DBE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0111894E-E22A-35C1-A05F-338BA796D6BC}"/>
              </a:ext>
            </a:extLst>
          </p:cNvPr>
          <p:cNvSpPr txBox="1"/>
          <p:nvPr/>
        </p:nvSpPr>
        <p:spPr>
          <a:xfrm>
            <a:off x="6748725" y="1325691"/>
            <a:ext cx="3988783" cy="455125"/>
          </a:xfrm>
          <a:prstGeom prst="rect">
            <a:avLst/>
          </a:prstGeom>
          <a:noFill/>
        </p:spPr>
        <p:txBody>
          <a:bodyPr wrap="square" rtlCol="0">
            <a:spAutoFit/>
          </a:bodyPr>
          <a:lstStyle/>
          <a:p>
            <a:pPr>
              <a:lnSpc>
                <a:spcPct val="150000"/>
              </a:lnSpc>
              <a:spcAft>
                <a:spcPts val="0"/>
              </a:spcAft>
            </a:pPr>
            <a:r>
              <a:rPr lang="fr-FR" b="1" dirty="0">
                <a:solidFill>
                  <a:srgbClr val="283276"/>
                </a:solidFill>
                <a:latin typeface="Marianne" panose="02000000000000000000" pitchFamily="50" charset="0"/>
                <a:ea typeface="Times New Roman" panose="02020603050405020304" pitchFamily="18" charset="0"/>
                <a:cs typeface="Times New Roman" panose="02020603050405020304" pitchFamily="18" charset="0"/>
              </a:rPr>
              <a:t>L’ambition de la réforme</a:t>
            </a:r>
          </a:p>
        </p:txBody>
      </p:sp>
      <p:sp>
        <p:nvSpPr>
          <p:cNvPr id="21" name="ZoneTexte 20">
            <a:extLst>
              <a:ext uri="{FF2B5EF4-FFF2-40B4-BE49-F238E27FC236}">
                <a16:creationId xmlns:a16="http://schemas.microsoft.com/office/drawing/2014/main" id="{80B5D754-25F4-26A1-83CA-BBBE4F2D6A67}"/>
              </a:ext>
            </a:extLst>
          </p:cNvPr>
          <p:cNvSpPr txBox="1"/>
          <p:nvPr/>
        </p:nvSpPr>
        <p:spPr>
          <a:xfrm>
            <a:off x="6826882" y="2039304"/>
            <a:ext cx="3988784" cy="4216539"/>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1200"/>
              </a:spcAft>
              <a:buClrTx/>
              <a:buSzTx/>
              <a:buFontTx/>
              <a:buNone/>
              <a:tabLst/>
              <a:defRPr/>
            </a:pPr>
            <a:r>
              <a:rPr kumimoji="0" lang="fr-FR" sz="1400" i="0" strike="noStrike" kern="0" cap="none" spc="0" normalizeH="0" baseline="0" noProof="0" dirty="0">
                <a:ln>
                  <a:noFill/>
                </a:ln>
                <a:solidFill>
                  <a:srgbClr val="283276"/>
                </a:solidFill>
                <a:effectLst/>
                <a:uLnTx/>
                <a:uFillTx/>
                <a:latin typeface="Marianne ExtraBold" panose="02000000000000000000" pitchFamily="2" charset="0"/>
              </a:rPr>
              <a:t>Des lignes directrices : </a:t>
            </a:r>
          </a:p>
          <a:p>
            <a:pPr marL="171450" marR="0" lvl="0" indent="-171450"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fr-FR" sz="1200" i="0" u="none" strike="noStrike" kern="0" cap="none" spc="0" normalizeH="0" baseline="0" noProof="0" dirty="0">
                <a:ln>
                  <a:noFill/>
                </a:ln>
                <a:solidFill>
                  <a:srgbClr val="283276"/>
                </a:solidFill>
                <a:effectLst/>
                <a:uLnTx/>
                <a:uFillTx/>
                <a:latin typeface="+mj-lt"/>
              </a:rPr>
              <a:t>Atteindre le plein emploi,</a:t>
            </a:r>
          </a:p>
          <a:p>
            <a:pPr marL="171450" marR="0" lvl="0" indent="-171450"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fr-FR" sz="1200" i="0" u="none" strike="noStrike" kern="0" cap="none" spc="0" normalizeH="0" baseline="0" noProof="0" dirty="0">
                <a:ln>
                  <a:noFill/>
                </a:ln>
                <a:solidFill>
                  <a:srgbClr val="283276"/>
                </a:solidFill>
                <a:effectLst/>
                <a:uLnTx/>
                <a:uFillTx/>
                <a:latin typeface="+mj-lt"/>
              </a:rPr>
              <a:t>Permettre l'accès de tous à l'autonomie</a:t>
            </a:r>
            <a:br>
              <a:rPr kumimoji="0" lang="fr-FR" sz="1200" i="0" u="none" strike="noStrike" kern="0" cap="none" spc="0" normalizeH="0" baseline="0" noProof="0" dirty="0">
                <a:ln>
                  <a:noFill/>
                </a:ln>
                <a:solidFill>
                  <a:srgbClr val="283276"/>
                </a:solidFill>
                <a:effectLst/>
                <a:uLnTx/>
                <a:uFillTx/>
                <a:latin typeface="+mj-lt"/>
              </a:rPr>
            </a:br>
            <a:r>
              <a:rPr kumimoji="0" lang="fr-FR" sz="1200" i="0" u="none" strike="noStrike" kern="0" cap="none" spc="0" normalizeH="0" baseline="0" noProof="0" dirty="0">
                <a:ln>
                  <a:noFill/>
                </a:ln>
                <a:solidFill>
                  <a:srgbClr val="283276"/>
                </a:solidFill>
                <a:effectLst/>
                <a:uLnTx/>
                <a:uFillTx/>
                <a:latin typeface="+mj-lt"/>
              </a:rPr>
              <a:t>et la dignité par le travail.</a:t>
            </a:r>
          </a:p>
          <a:p>
            <a:pPr marL="0" marR="0" lvl="0" indent="0" defTabSz="914400" eaLnBrk="1" fontAlgn="auto" latinLnBrk="0" hangingPunct="1">
              <a:lnSpc>
                <a:spcPct val="100000"/>
              </a:lnSpc>
              <a:spcBef>
                <a:spcPts val="0"/>
              </a:spcBef>
              <a:spcAft>
                <a:spcPts val="1200"/>
              </a:spcAft>
              <a:buClrTx/>
              <a:buSzTx/>
              <a:buFontTx/>
              <a:buNone/>
              <a:tabLst/>
              <a:defRPr/>
            </a:pPr>
            <a:r>
              <a:rPr kumimoji="0" lang="fr-FR" sz="1400" i="0" strike="noStrike" kern="0" cap="none" spc="0" normalizeH="0" baseline="0" noProof="0" dirty="0">
                <a:ln>
                  <a:noFill/>
                </a:ln>
                <a:solidFill>
                  <a:srgbClr val="283276"/>
                </a:solidFill>
                <a:effectLst/>
                <a:uLnTx/>
                <a:uFillTx/>
                <a:latin typeface="Marianne ExtraBold" panose="02000000000000000000" pitchFamily="2" charset="0"/>
              </a:rPr>
              <a:t>Une réelle opportunité pour : </a:t>
            </a:r>
          </a:p>
          <a:p>
            <a:pPr marL="171450" marR="0" lvl="0" indent="-171450"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fr-FR" sz="1200" b="0" i="0" u="none" strike="noStrike" kern="0" cap="none" spc="0" normalizeH="0" baseline="0" noProof="0" dirty="0">
                <a:ln>
                  <a:noFill/>
                </a:ln>
                <a:solidFill>
                  <a:srgbClr val="283276"/>
                </a:solidFill>
                <a:effectLst/>
                <a:uLnTx/>
                <a:uFillTx/>
                <a:latin typeface="Marianne" panose="02000000000000000000" pitchFamily="50" charset="0"/>
              </a:rPr>
              <a:t>les personnes à la recherche d’un emploi, de bénéficier</a:t>
            </a:r>
            <a:br>
              <a:rPr kumimoji="0" lang="fr-FR" sz="1200" b="0" i="0" u="none" strike="noStrike" kern="0" cap="none" spc="0" normalizeH="0" baseline="0" noProof="0" dirty="0">
                <a:ln>
                  <a:noFill/>
                </a:ln>
                <a:solidFill>
                  <a:srgbClr val="283276"/>
                </a:solidFill>
                <a:effectLst/>
                <a:uLnTx/>
                <a:uFillTx/>
                <a:latin typeface="Marianne" panose="02000000000000000000" pitchFamily="50" charset="0"/>
              </a:rPr>
            </a:br>
            <a:r>
              <a:rPr kumimoji="0" lang="fr-FR" sz="1200" b="0" i="0" u="none" strike="noStrike" kern="0" cap="none" spc="0" normalizeH="0" baseline="0" noProof="0" dirty="0">
                <a:ln>
                  <a:noFill/>
                </a:ln>
                <a:solidFill>
                  <a:srgbClr val="283276"/>
                </a:solidFill>
                <a:effectLst/>
                <a:uLnTx/>
                <a:uFillTx/>
                <a:latin typeface="Marianne" panose="02000000000000000000" pitchFamily="50" charset="0"/>
              </a:rPr>
              <a:t>d’un accompagnement adapté à leur situation</a:t>
            </a:r>
            <a:br>
              <a:rPr kumimoji="0" lang="fr-FR" sz="1200" b="0" i="0" u="none" strike="noStrike" kern="0" cap="none" spc="0" normalizeH="0" baseline="0" noProof="0" dirty="0">
                <a:ln>
                  <a:noFill/>
                </a:ln>
                <a:solidFill>
                  <a:srgbClr val="283276"/>
                </a:solidFill>
                <a:effectLst/>
                <a:uLnTx/>
                <a:uFillTx/>
                <a:latin typeface="Marianne" panose="02000000000000000000" pitchFamily="50" charset="0"/>
              </a:rPr>
            </a:br>
            <a:r>
              <a:rPr kumimoji="0" lang="fr-FR" sz="1200" b="0" i="0" u="none" strike="noStrike" kern="0" cap="none" spc="0" normalizeH="0" baseline="0" noProof="0" dirty="0">
                <a:ln>
                  <a:noFill/>
                </a:ln>
                <a:solidFill>
                  <a:srgbClr val="283276"/>
                </a:solidFill>
                <a:effectLst/>
                <a:uLnTx/>
                <a:uFillTx/>
                <a:latin typeface="Marianne" panose="02000000000000000000" pitchFamily="50" charset="0"/>
              </a:rPr>
              <a:t>et à leurs besoins et de retrouver ainsi plus rapidement</a:t>
            </a:r>
            <a:br>
              <a:rPr kumimoji="0" lang="fr-FR" sz="1200" b="0" i="0" u="none" strike="noStrike" kern="0" cap="none" spc="0" normalizeH="0" baseline="0" noProof="0" dirty="0">
                <a:ln>
                  <a:noFill/>
                </a:ln>
                <a:solidFill>
                  <a:srgbClr val="283276"/>
                </a:solidFill>
                <a:effectLst/>
                <a:uLnTx/>
                <a:uFillTx/>
                <a:latin typeface="Marianne" panose="02000000000000000000" pitchFamily="50" charset="0"/>
              </a:rPr>
            </a:br>
            <a:r>
              <a:rPr kumimoji="0" lang="fr-FR" sz="1200" b="0" i="0" u="none" strike="noStrike" kern="0" cap="none" spc="0" normalizeH="0" baseline="0" noProof="0" dirty="0">
                <a:ln>
                  <a:noFill/>
                </a:ln>
                <a:solidFill>
                  <a:srgbClr val="283276"/>
                </a:solidFill>
                <a:effectLst/>
                <a:uLnTx/>
                <a:uFillTx/>
                <a:latin typeface="Marianne" panose="02000000000000000000" pitchFamily="50" charset="0"/>
              </a:rPr>
              <a:t>le chemin du marché du travail,</a:t>
            </a:r>
          </a:p>
          <a:p>
            <a:pPr marL="171450" marR="0" lvl="0" indent="-171450"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fr-FR" sz="1200" b="0" i="0" u="none" strike="noStrike" kern="0" cap="none" spc="0" normalizeH="0" baseline="0" noProof="0" dirty="0">
                <a:ln>
                  <a:noFill/>
                </a:ln>
                <a:solidFill>
                  <a:srgbClr val="283276"/>
                </a:solidFill>
                <a:effectLst/>
                <a:uLnTx/>
                <a:uFillTx/>
                <a:latin typeface="Marianne" panose="02000000000000000000" pitchFamily="50" charset="0"/>
              </a:rPr>
              <a:t>les employeurs de recruter plus simplement</a:t>
            </a:r>
            <a:br>
              <a:rPr kumimoji="0" lang="fr-FR" sz="1200" b="0" i="0" u="none" strike="noStrike" kern="0" cap="none" spc="0" normalizeH="0" baseline="0" noProof="0" dirty="0">
                <a:ln>
                  <a:noFill/>
                </a:ln>
                <a:solidFill>
                  <a:srgbClr val="283276"/>
                </a:solidFill>
                <a:effectLst/>
                <a:uLnTx/>
                <a:uFillTx/>
                <a:latin typeface="Marianne" panose="02000000000000000000" pitchFamily="50" charset="0"/>
              </a:rPr>
            </a:br>
            <a:r>
              <a:rPr kumimoji="0" lang="fr-FR" sz="1200" b="0" i="0" u="none" strike="noStrike" kern="0" cap="none" spc="0" normalizeH="0" baseline="0" noProof="0" dirty="0">
                <a:ln>
                  <a:noFill/>
                </a:ln>
                <a:solidFill>
                  <a:srgbClr val="283276"/>
                </a:solidFill>
                <a:effectLst/>
                <a:uLnTx/>
                <a:uFillTx/>
                <a:latin typeface="Marianne" panose="02000000000000000000" pitchFamily="50" charset="0"/>
              </a:rPr>
              <a:t>et plus rapidement,</a:t>
            </a:r>
          </a:p>
          <a:p>
            <a:pPr marL="171450" marR="0" lvl="0" indent="-171450"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fr-FR" sz="1200" b="0" i="0" u="none" strike="noStrike" kern="0" cap="none" spc="0" normalizeH="0" baseline="0" noProof="0" dirty="0">
                <a:ln>
                  <a:noFill/>
                </a:ln>
                <a:solidFill>
                  <a:srgbClr val="283276"/>
                </a:solidFill>
                <a:effectLst/>
                <a:uLnTx/>
                <a:uFillTx/>
                <a:latin typeface="Marianne" panose="02000000000000000000" pitchFamily="50" charset="0"/>
              </a:rPr>
              <a:t>les professionnels de l’accompagnement d’exercer</a:t>
            </a:r>
            <a:br>
              <a:rPr kumimoji="0" lang="fr-FR" sz="1200" b="0" i="0" u="none" strike="noStrike" kern="0" cap="none" spc="0" normalizeH="0" baseline="0" noProof="0" dirty="0">
                <a:ln>
                  <a:noFill/>
                </a:ln>
                <a:solidFill>
                  <a:srgbClr val="283276"/>
                </a:solidFill>
                <a:effectLst/>
                <a:uLnTx/>
                <a:uFillTx/>
                <a:latin typeface="Marianne" panose="02000000000000000000" pitchFamily="50" charset="0"/>
              </a:rPr>
            </a:br>
            <a:r>
              <a:rPr kumimoji="0" lang="fr-FR" sz="1200" b="0" i="0" u="none" strike="noStrike" kern="0" cap="none" spc="0" normalizeH="0" baseline="0" noProof="0" dirty="0">
                <a:ln>
                  <a:noFill/>
                </a:ln>
                <a:solidFill>
                  <a:srgbClr val="283276"/>
                </a:solidFill>
                <a:effectLst/>
                <a:uLnTx/>
                <a:uFillTx/>
                <a:latin typeface="Marianne" panose="02000000000000000000" pitchFamily="50" charset="0"/>
              </a:rPr>
              <a:t>leur mission de manière plus coordonnée et efficace.</a:t>
            </a:r>
          </a:p>
        </p:txBody>
      </p:sp>
      <p:sp>
        <p:nvSpPr>
          <p:cNvPr id="11" name="ZoneTexte 10">
            <a:extLst>
              <a:ext uri="{FF2B5EF4-FFF2-40B4-BE49-F238E27FC236}">
                <a16:creationId xmlns:a16="http://schemas.microsoft.com/office/drawing/2014/main" id="{93E7FAED-9100-6E97-F501-791649C8C680}"/>
              </a:ext>
            </a:extLst>
          </p:cNvPr>
          <p:cNvSpPr txBox="1"/>
          <p:nvPr/>
        </p:nvSpPr>
        <p:spPr>
          <a:xfrm>
            <a:off x="500194" y="6076207"/>
            <a:ext cx="6096000" cy="246221"/>
          </a:xfrm>
          <a:prstGeom prst="rect">
            <a:avLst/>
          </a:prstGeom>
          <a:noFill/>
        </p:spPr>
        <p:txBody>
          <a:bodyPr wrap="square">
            <a:spAutoFit/>
          </a:bodyPr>
          <a:lstStyle/>
          <a:p>
            <a:r>
              <a:rPr lang="fr-FR" sz="1000" u="sng" dirty="0">
                <a:solidFill>
                  <a:srgbClr val="0000FF"/>
                </a:solidFill>
                <a:effectLst/>
                <a:latin typeface="Verdana" panose="020B0604030504040204" pitchFamily="34" charset="0"/>
                <a:ea typeface="Times New Roman" panose="02020603050405020304" pitchFamily="18" charset="0"/>
                <a:cs typeface="Aptos" panose="020B0004020202020204" pitchFamily="34" charset="0"/>
                <a:hlinkClick r:id="rId2"/>
              </a:rPr>
              <a:t>https://youtu.be/KsQMjYr_aBM?si=hOZA6-qmw9BZTBvI</a:t>
            </a:r>
            <a:endParaRPr lang="fr-FR" dirty="0"/>
          </a:p>
        </p:txBody>
      </p:sp>
    </p:spTree>
    <p:extLst>
      <p:ext uri="{BB962C8B-B14F-4D97-AF65-F5344CB8AC3E}">
        <p14:creationId xmlns:p14="http://schemas.microsoft.com/office/powerpoint/2010/main" val="24107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20">
            <a:extLst>
              <a:ext uri="{FF2B5EF4-FFF2-40B4-BE49-F238E27FC236}">
                <a16:creationId xmlns:a16="http://schemas.microsoft.com/office/drawing/2014/main" id="{3B24FE49-5C15-7DC1-250D-63E688779CB2}"/>
              </a:ext>
            </a:extLst>
          </p:cNvPr>
          <p:cNvSpPr txBox="1">
            <a:spLocks/>
          </p:cNvSpPr>
          <p:nvPr/>
        </p:nvSpPr>
        <p:spPr>
          <a:xfrm>
            <a:off x="419648" y="5183223"/>
            <a:ext cx="493291" cy="481446"/>
          </a:xfrm>
          <a:custGeom>
            <a:avLst/>
            <a:gdLst>
              <a:gd name="connsiteX0" fmla="*/ 364332 w 728664"/>
              <a:gd name="connsiteY0" fmla="*/ 0 h 728664"/>
              <a:gd name="connsiteX1" fmla="*/ 728664 w 728664"/>
              <a:gd name="connsiteY1" fmla="*/ 364332 h 728664"/>
              <a:gd name="connsiteX2" fmla="*/ 364332 w 728664"/>
              <a:gd name="connsiteY2" fmla="*/ 728664 h 728664"/>
              <a:gd name="connsiteX3" fmla="*/ 0 w 728664"/>
              <a:gd name="connsiteY3" fmla="*/ 364332 h 728664"/>
              <a:gd name="connsiteX4" fmla="*/ 364332 w 728664"/>
              <a:gd name="connsiteY4" fmla="*/ 0 h 72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4" h="728664">
                <a:moveTo>
                  <a:pt x="364332" y="0"/>
                </a:moveTo>
                <a:cubicBezTo>
                  <a:pt x="565547" y="0"/>
                  <a:pt x="728664" y="163117"/>
                  <a:pt x="728664" y="364332"/>
                </a:cubicBezTo>
                <a:cubicBezTo>
                  <a:pt x="728664" y="565547"/>
                  <a:pt x="565547" y="728664"/>
                  <a:pt x="364332" y="728664"/>
                </a:cubicBezTo>
                <a:cubicBezTo>
                  <a:pt x="163117" y="728664"/>
                  <a:pt x="0" y="565547"/>
                  <a:pt x="0" y="364332"/>
                </a:cubicBezTo>
                <a:cubicBezTo>
                  <a:pt x="0" y="163117"/>
                  <a:pt x="163117" y="0"/>
                  <a:pt x="364332" y="0"/>
                </a:cubicBezTo>
                <a:close/>
              </a:path>
            </a:pathLst>
          </a:custGeom>
          <a:solidFill>
            <a:srgbClr val="406BDE"/>
          </a:solidFill>
        </p:spPr>
        <p:txBody>
          <a:bodyPr vert="horz" lIns="0" tIns="0" rIns="0" bIns="0" rtlCol="0">
            <a:noAutofit/>
          </a:bodyPr>
          <a:lstStyle>
            <a:lvl1pPr marL="0" indent="0" algn="l" defTabSz="914400" rtl="0" eaLnBrk="1" latinLnBrk="0" hangingPunct="1">
              <a:lnSpc>
                <a:spcPct val="100000"/>
              </a:lnSpc>
              <a:spcBef>
                <a:spcPts val="0"/>
              </a:spcBef>
              <a:buFont typeface="Marianne" panose="02000000000000000000" pitchFamily="2" charset="0"/>
              <a:buNone/>
              <a:defRPr sz="2800" kern="1200" spc="-20">
                <a:solidFill>
                  <a:schemeClr val="tx2"/>
                </a:solidFill>
                <a:latin typeface="+mn-lt"/>
                <a:ea typeface="+mn-ea"/>
                <a:cs typeface="+mn-cs"/>
              </a:defRPr>
            </a:lvl1pPr>
            <a:lvl2pPr marL="0" indent="0" algn="l" defTabSz="914400" rtl="0" eaLnBrk="1" latinLnBrk="0" hangingPunct="1">
              <a:lnSpc>
                <a:spcPct val="100000"/>
              </a:lnSpc>
              <a:spcBef>
                <a:spcPts val="0"/>
              </a:spcBef>
              <a:buFont typeface="Marianne" panose="02000000000000000000" pitchFamily="2" charset="0"/>
              <a:buNone/>
              <a:defRPr sz="2400" b="0" kern="1200" spc="-20">
                <a:solidFill>
                  <a:schemeClr val="accent1"/>
                </a:solidFill>
                <a:latin typeface="+mn-lt"/>
                <a:ea typeface="+mn-ea"/>
                <a:cs typeface="+mn-cs"/>
              </a:defRPr>
            </a:lvl2pPr>
            <a:lvl3pPr marL="0" indent="0" algn="l" defTabSz="914400" rtl="0" eaLnBrk="1" latinLnBrk="0" hangingPunct="1">
              <a:lnSpc>
                <a:spcPct val="100000"/>
              </a:lnSpc>
              <a:spcBef>
                <a:spcPts val="0"/>
              </a:spcBef>
              <a:buFont typeface="Marianne" panose="02000000000000000000" pitchFamily="2" charset="0"/>
              <a:buNone/>
              <a:defRPr sz="2000" kern="1200" spc="-20">
                <a:solidFill>
                  <a:schemeClr val="tx2"/>
                </a:solidFill>
                <a:latin typeface="+mn-lt"/>
                <a:ea typeface="+mn-ea"/>
                <a:cs typeface="+mn-cs"/>
              </a:defRPr>
            </a:lvl3pPr>
            <a:lvl4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4pPr>
            <a:lvl5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5pPr>
            <a:lvl6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6pPr>
            <a:lvl7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7pPr>
            <a:lvl8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8pPr>
            <a:lvl9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9pPr>
          </a:lstStyle>
          <a:p>
            <a:r>
              <a:rPr lang="fr-FR"/>
              <a:t> </a:t>
            </a:r>
            <a:endParaRPr lang="fr-FR" dirty="0"/>
          </a:p>
        </p:txBody>
      </p:sp>
      <p:sp>
        <p:nvSpPr>
          <p:cNvPr id="24" name="Rectangle à coins arrondis 23"/>
          <p:cNvSpPr/>
          <p:nvPr/>
        </p:nvSpPr>
        <p:spPr>
          <a:xfrm>
            <a:off x="909620" y="1821455"/>
            <a:ext cx="4089438" cy="2110320"/>
          </a:xfrm>
          <a:prstGeom prst="roundRect">
            <a:avLst/>
          </a:prstGeom>
          <a:solidFill>
            <a:srgbClr val="FFC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à coins arrondis 3"/>
          <p:cNvSpPr/>
          <p:nvPr/>
        </p:nvSpPr>
        <p:spPr>
          <a:xfrm>
            <a:off x="5559186" y="1828840"/>
            <a:ext cx="5430210" cy="2102935"/>
          </a:xfrm>
          <a:prstGeom prst="roundRect">
            <a:avLst/>
          </a:prstGeom>
          <a:solidFill>
            <a:srgbClr val="DBE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space réservé du texte 33">
            <a:extLst>
              <a:ext uri="{FF2B5EF4-FFF2-40B4-BE49-F238E27FC236}">
                <a16:creationId xmlns:a16="http://schemas.microsoft.com/office/drawing/2014/main" id="{6241EE87-78E4-BDA1-C439-D1824D34DCB9}"/>
              </a:ext>
            </a:extLst>
          </p:cNvPr>
          <p:cNvSpPr>
            <a:spLocks noGrp="1"/>
          </p:cNvSpPr>
          <p:nvPr>
            <p:ph type="body" sz="quarter" idx="50"/>
          </p:nvPr>
        </p:nvSpPr>
        <p:spPr>
          <a:xfrm>
            <a:off x="1082731" y="2022153"/>
            <a:ext cx="496843" cy="481446"/>
          </a:xfrm>
        </p:spPr>
        <p:txBody>
          <a:bodyPr/>
          <a:lstStyle/>
          <a:p>
            <a:endParaRPr lang="fr-FR" dirty="0"/>
          </a:p>
        </p:txBody>
      </p:sp>
      <p:pic>
        <p:nvPicPr>
          <p:cNvPr id="15" name="Picture Placeholder 14">
            <a:extLst>
              <a:ext uri="{FF2B5EF4-FFF2-40B4-BE49-F238E27FC236}">
                <a16:creationId xmlns:a16="http://schemas.microsoft.com/office/drawing/2014/main" id="{C4EC15A8-CCB3-4A1E-54F4-AD1B3AA3305B}"/>
              </a:ext>
            </a:extLst>
          </p:cNvPr>
          <p:cNvPicPr>
            <a:picLocks noGrp="1" noChangeAspect="1"/>
          </p:cNvPicPr>
          <p:nvPr>
            <p:ph type="pic" sz="quarter" idx="51"/>
          </p:nvPr>
        </p:nvPicPr>
        <p:blipFill rotWithShape="1">
          <a:blip r:embed="rId2"/>
          <a:srcRect l="-12791" t="-42263" r="-12791" b="-42263"/>
          <a:stretch/>
        </p:blipFill>
        <p:spPr>
          <a:xfrm>
            <a:off x="1073977" y="1984107"/>
            <a:ext cx="505597" cy="505597"/>
          </a:xfrm>
        </p:spPr>
      </p:pic>
      <p:sp>
        <p:nvSpPr>
          <p:cNvPr id="33" name="Espace réservé du texte 32">
            <a:extLst>
              <a:ext uri="{FF2B5EF4-FFF2-40B4-BE49-F238E27FC236}">
                <a16:creationId xmlns:a16="http://schemas.microsoft.com/office/drawing/2014/main" id="{1EF4D150-62FD-C0C1-BCD0-FFCF0C17A127}"/>
              </a:ext>
            </a:extLst>
          </p:cNvPr>
          <p:cNvSpPr>
            <a:spLocks noGrp="1"/>
          </p:cNvSpPr>
          <p:nvPr>
            <p:ph type="body" sz="quarter" idx="48"/>
          </p:nvPr>
        </p:nvSpPr>
        <p:spPr>
          <a:xfrm>
            <a:off x="5743157" y="2016546"/>
            <a:ext cx="501656" cy="487053"/>
          </a:xfrm>
        </p:spPr>
        <p:txBody>
          <a:bodyPr/>
          <a:lstStyle/>
          <a:p>
            <a:endParaRPr lang="fr-FR" dirty="0"/>
          </a:p>
        </p:txBody>
      </p:sp>
      <p:pic>
        <p:nvPicPr>
          <p:cNvPr id="22" name="Picture Placeholder 14">
            <a:extLst>
              <a:ext uri="{FF2B5EF4-FFF2-40B4-BE49-F238E27FC236}">
                <a16:creationId xmlns:a16="http://schemas.microsoft.com/office/drawing/2014/main" id="{C4EC15A8-CCB3-4A1E-54F4-AD1B3AA3305B}"/>
              </a:ext>
            </a:extLst>
          </p:cNvPr>
          <p:cNvPicPr>
            <a:picLocks noGrp="1" noChangeAspect="1"/>
          </p:cNvPicPr>
          <p:nvPr>
            <p:ph type="pic" sz="quarter" idx="51"/>
          </p:nvPr>
        </p:nvPicPr>
        <p:blipFill rotWithShape="1">
          <a:blip r:embed="rId2"/>
          <a:srcRect l="-12791" t="-42263" r="-12791" b="-42263"/>
          <a:stretch/>
        </p:blipFill>
        <p:spPr>
          <a:xfrm>
            <a:off x="5743157" y="2063801"/>
            <a:ext cx="514351" cy="462656"/>
          </a:xfrm>
        </p:spPr>
      </p:pic>
      <p:sp>
        <p:nvSpPr>
          <p:cNvPr id="27" name="Rectangle 26">
            <a:extLst>
              <a:ext uri="{FF2B5EF4-FFF2-40B4-BE49-F238E27FC236}">
                <a16:creationId xmlns:a16="http://schemas.microsoft.com/office/drawing/2014/main" id="{DAEA6106-0249-BDCD-F627-5154DCAE4083}"/>
              </a:ext>
            </a:extLst>
          </p:cNvPr>
          <p:cNvSpPr/>
          <p:nvPr/>
        </p:nvSpPr>
        <p:spPr>
          <a:xfrm>
            <a:off x="1130304" y="5058598"/>
            <a:ext cx="4089438" cy="738664"/>
          </a:xfrm>
          <a:prstGeom prst="rect">
            <a:avLst/>
          </a:prstGeom>
        </p:spPr>
        <p:txBody>
          <a:bodyPr wrap="square">
            <a:spAutoFit/>
          </a:bodyPr>
          <a:lstStyle/>
          <a:p>
            <a:r>
              <a:rPr lang="fr-FR" sz="1400" b="1" dirty="0">
                <a:solidFill>
                  <a:srgbClr val="283276"/>
                </a:solidFill>
                <a:latin typeface="Marianne" panose="02000000000000000000" pitchFamily="50" charset="0"/>
              </a:rPr>
              <a:t>Une mise en œuvre progressive qui s’étalera</a:t>
            </a:r>
            <a:br>
              <a:rPr lang="fr-FR" sz="1400" b="1" dirty="0">
                <a:solidFill>
                  <a:srgbClr val="283276"/>
                </a:solidFill>
                <a:latin typeface="Marianne" panose="02000000000000000000" pitchFamily="50" charset="0"/>
              </a:rPr>
            </a:br>
            <a:r>
              <a:rPr lang="fr-FR" sz="1400" b="1" dirty="0">
                <a:solidFill>
                  <a:srgbClr val="283276"/>
                </a:solidFill>
                <a:latin typeface="Marianne" panose="02000000000000000000" pitchFamily="50" charset="0"/>
              </a:rPr>
              <a:t>de 2024 à 2027 </a:t>
            </a:r>
            <a:r>
              <a:rPr lang="fr-FR" sz="1400" dirty="0">
                <a:solidFill>
                  <a:srgbClr val="283276"/>
                </a:solidFill>
                <a:latin typeface="Marianne" panose="02000000000000000000" pitchFamily="50" charset="0"/>
              </a:rPr>
              <a:t>en fonction des retours de terrain et des résultats des expérimentations. </a:t>
            </a:r>
            <a:endParaRPr lang="fr-FR" dirty="0">
              <a:solidFill>
                <a:srgbClr val="283276"/>
              </a:solidFill>
              <a:latin typeface="Marianne" panose="02000000000000000000" pitchFamily="50" charset="0"/>
            </a:endParaRPr>
          </a:p>
        </p:txBody>
      </p:sp>
      <p:sp>
        <p:nvSpPr>
          <p:cNvPr id="2" name="Title 7">
            <a:extLst>
              <a:ext uri="{FF2B5EF4-FFF2-40B4-BE49-F238E27FC236}">
                <a16:creationId xmlns:a16="http://schemas.microsoft.com/office/drawing/2014/main" id="{D8161B15-B7D2-1455-BCDB-6A028241DA20}"/>
              </a:ext>
            </a:extLst>
          </p:cNvPr>
          <p:cNvSpPr txBox="1">
            <a:spLocks/>
          </p:cNvSpPr>
          <p:nvPr/>
        </p:nvSpPr>
        <p:spPr>
          <a:xfrm>
            <a:off x="899204" y="399971"/>
            <a:ext cx="10958702" cy="37166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5400" b="1" kern="1200" spc="-20">
                <a:solidFill>
                  <a:schemeClr val="bg2"/>
                </a:solidFill>
                <a:latin typeface="+mj-lt"/>
                <a:ea typeface="+mj-ea"/>
                <a:cs typeface="+mj-cs"/>
              </a:defRPr>
            </a:lvl1pPr>
          </a:lstStyle>
          <a:p>
            <a:r>
              <a:rPr lang="fr-FR" sz="3200" dirty="0"/>
              <a:t>Contexte - Les objectifs et la méthode</a:t>
            </a:r>
          </a:p>
        </p:txBody>
      </p:sp>
      <p:sp>
        <p:nvSpPr>
          <p:cNvPr id="3" name="Text Placeholder 20">
            <a:extLst>
              <a:ext uri="{FF2B5EF4-FFF2-40B4-BE49-F238E27FC236}">
                <a16:creationId xmlns:a16="http://schemas.microsoft.com/office/drawing/2014/main" id="{D3D478FD-4ACE-8F3B-0CEE-E5D3CDA86C09}"/>
              </a:ext>
            </a:extLst>
          </p:cNvPr>
          <p:cNvSpPr txBox="1">
            <a:spLocks/>
          </p:cNvSpPr>
          <p:nvPr/>
        </p:nvSpPr>
        <p:spPr>
          <a:xfrm>
            <a:off x="334094" y="451687"/>
            <a:ext cx="332200" cy="324223"/>
          </a:xfrm>
          <a:custGeom>
            <a:avLst/>
            <a:gdLst>
              <a:gd name="connsiteX0" fmla="*/ 364332 w 728664"/>
              <a:gd name="connsiteY0" fmla="*/ 0 h 728664"/>
              <a:gd name="connsiteX1" fmla="*/ 728664 w 728664"/>
              <a:gd name="connsiteY1" fmla="*/ 364332 h 728664"/>
              <a:gd name="connsiteX2" fmla="*/ 364332 w 728664"/>
              <a:gd name="connsiteY2" fmla="*/ 728664 h 728664"/>
              <a:gd name="connsiteX3" fmla="*/ 0 w 728664"/>
              <a:gd name="connsiteY3" fmla="*/ 364332 h 728664"/>
              <a:gd name="connsiteX4" fmla="*/ 364332 w 728664"/>
              <a:gd name="connsiteY4" fmla="*/ 0 h 72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4" h="728664">
                <a:moveTo>
                  <a:pt x="364332" y="0"/>
                </a:moveTo>
                <a:cubicBezTo>
                  <a:pt x="565547" y="0"/>
                  <a:pt x="728664" y="163117"/>
                  <a:pt x="728664" y="364332"/>
                </a:cubicBezTo>
                <a:cubicBezTo>
                  <a:pt x="728664" y="565547"/>
                  <a:pt x="565547" y="728664"/>
                  <a:pt x="364332" y="728664"/>
                </a:cubicBezTo>
                <a:cubicBezTo>
                  <a:pt x="163117" y="728664"/>
                  <a:pt x="0" y="565547"/>
                  <a:pt x="0" y="364332"/>
                </a:cubicBezTo>
                <a:cubicBezTo>
                  <a:pt x="0" y="163117"/>
                  <a:pt x="163117" y="0"/>
                  <a:pt x="364332" y="0"/>
                </a:cubicBezTo>
                <a:close/>
              </a:path>
            </a:pathLst>
          </a:custGeom>
          <a:solidFill>
            <a:schemeClr val="accent5"/>
          </a:solidFill>
        </p:spPr>
        <p:txBody>
          <a:bodyPr vert="horz" lIns="0" tIns="0" rIns="0" bIns="0" rtlCol="0">
            <a:noAutofit/>
          </a:bodyPr>
          <a:lstStyle>
            <a:lvl1pPr marL="0" indent="0" algn="l" defTabSz="914400" rtl="0" eaLnBrk="1" latinLnBrk="0" hangingPunct="1">
              <a:lnSpc>
                <a:spcPct val="100000"/>
              </a:lnSpc>
              <a:spcBef>
                <a:spcPts val="0"/>
              </a:spcBef>
              <a:buFont typeface="Marianne" panose="02000000000000000000" pitchFamily="2" charset="0"/>
              <a:buNone/>
              <a:defRPr sz="2800" kern="1200" spc="-20">
                <a:solidFill>
                  <a:schemeClr val="tx2"/>
                </a:solidFill>
                <a:latin typeface="+mn-lt"/>
                <a:ea typeface="+mn-ea"/>
                <a:cs typeface="+mn-cs"/>
              </a:defRPr>
            </a:lvl1pPr>
            <a:lvl2pPr marL="0" indent="0" algn="l" defTabSz="914400" rtl="0" eaLnBrk="1" latinLnBrk="0" hangingPunct="1">
              <a:lnSpc>
                <a:spcPct val="100000"/>
              </a:lnSpc>
              <a:spcBef>
                <a:spcPts val="0"/>
              </a:spcBef>
              <a:buFont typeface="Marianne" panose="02000000000000000000" pitchFamily="2" charset="0"/>
              <a:buNone/>
              <a:defRPr sz="2400" b="0" kern="1200" spc="-20">
                <a:solidFill>
                  <a:schemeClr val="accent1"/>
                </a:solidFill>
                <a:latin typeface="+mn-lt"/>
                <a:ea typeface="+mn-ea"/>
                <a:cs typeface="+mn-cs"/>
              </a:defRPr>
            </a:lvl2pPr>
            <a:lvl3pPr marL="0" indent="0" algn="l" defTabSz="914400" rtl="0" eaLnBrk="1" latinLnBrk="0" hangingPunct="1">
              <a:lnSpc>
                <a:spcPct val="100000"/>
              </a:lnSpc>
              <a:spcBef>
                <a:spcPts val="0"/>
              </a:spcBef>
              <a:buFont typeface="Marianne" panose="02000000000000000000" pitchFamily="2" charset="0"/>
              <a:buNone/>
              <a:defRPr sz="2000" kern="1200" spc="-20">
                <a:solidFill>
                  <a:schemeClr val="tx2"/>
                </a:solidFill>
                <a:latin typeface="+mn-lt"/>
                <a:ea typeface="+mn-ea"/>
                <a:cs typeface="+mn-cs"/>
              </a:defRPr>
            </a:lvl3pPr>
            <a:lvl4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4pPr>
            <a:lvl5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5pPr>
            <a:lvl6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6pPr>
            <a:lvl7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7pPr>
            <a:lvl8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8pPr>
            <a:lvl9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9pPr>
          </a:lstStyle>
          <a:p>
            <a:r>
              <a:rPr lang="fr-FR"/>
              <a:t> </a:t>
            </a:r>
            <a:endParaRPr lang="fr-FR" dirty="0"/>
          </a:p>
        </p:txBody>
      </p:sp>
      <p:sp>
        <p:nvSpPr>
          <p:cNvPr id="7" name="ZoneTexte 6">
            <a:extLst>
              <a:ext uri="{FF2B5EF4-FFF2-40B4-BE49-F238E27FC236}">
                <a16:creationId xmlns:a16="http://schemas.microsoft.com/office/drawing/2014/main" id="{3A2F548C-E29B-4E74-B281-3C2618DE0409}"/>
              </a:ext>
            </a:extLst>
          </p:cNvPr>
          <p:cNvSpPr txBox="1"/>
          <p:nvPr/>
        </p:nvSpPr>
        <p:spPr>
          <a:xfrm>
            <a:off x="6378555" y="2014872"/>
            <a:ext cx="4741801" cy="1800493"/>
          </a:xfrm>
          <a:prstGeom prst="rect">
            <a:avLst/>
          </a:prstGeom>
          <a:noFill/>
        </p:spPr>
        <p:txBody>
          <a:bodyPr wrap="square" rtlCol="0">
            <a:spAutoFit/>
          </a:bodyPr>
          <a:lstStyle/>
          <a:p>
            <a:pPr>
              <a:lnSpc>
                <a:spcPct val="150000"/>
              </a:lnSpc>
              <a:spcAft>
                <a:spcPts val="0"/>
              </a:spcAft>
            </a:pPr>
            <a:r>
              <a:rPr lang="fr-FR" b="1" dirty="0">
                <a:solidFill>
                  <a:srgbClr val="1D1E3C"/>
                </a:solidFill>
                <a:latin typeface="Marianne" panose="02000000000000000000" pitchFamily="50" charset="0"/>
                <a:ea typeface="Times New Roman" panose="02020603050405020304" pitchFamily="18" charset="0"/>
                <a:cs typeface="Times New Roman" panose="02020603050405020304" pitchFamily="18" charset="0"/>
              </a:rPr>
              <a:t>Deux leviers :</a:t>
            </a:r>
          </a:p>
          <a:p>
            <a:pPr>
              <a:lnSpc>
                <a:spcPct val="150000"/>
              </a:lnSpc>
              <a:spcAft>
                <a:spcPts val="0"/>
              </a:spcAft>
            </a:pPr>
            <a:endParaRPr lang="fr-FR" sz="200" dirty="0">
              <a:solidFill>
                <a:srgbClr val="1D1E3C"/>
              </a:solidFill>
              <a:latin typeface="Marianne" panose="02000000000000000000" pitchFamily="50" charset="0"/>
              <a:ea typeface="Times New Roman" panose="02020603050405020304" pitchFamily="18" charset="0"/>
              <a:cs typeface="Times New Roman" panose="02020603050405020304" pitchFamily="18" charset="0"/>
            </a:endParaRPr>
          </a:p>
          <a:p>
            <a:pPr marL="228600" indent="-228600">
              <a:spcAft>
                <a:spcPts val="0"/>
              </a:spcAft>
              <a:buFont typeface="+mj-lt"/>
              <a:buAutoNum type="arabicParenR"/>
            </a:pPr>
            <a:r>
              <a:rPr lang="fr-FR" sz="1200" dirty="0">
                <a:solidFill>
                  <a:srgbClr val="1D1E3C"/>
                </a:solidFill>
                <a:latin typeface="Marianne" panose="02000000000000000000" pitchFamily="50" charset="0"/>
                <a:ea typeface="Times New Roman" panose="02020603050405020304" pitchFamily="18" charset="0"/>
                <a:cs typeface="Times New Roman" panose="02020603050405020304" pitchFamily="18" charset="0"/>
              </a:rPr>
              <a:t>Une organisation rénovée du service public de l’emploi</a:t>
            </a:r>
            <a:br>
              <a:rPr lang="fr-FR" sz="1200" dirty="0">
                <a:solidFill>
                  <a:srgbClr val="1D1E3C"/>
                </a:solidFill>
                <a:latin typeface="Marianne" panose="02000000000000000000" pitchFamily="50" charset="0"/>
                <a:ea typeface="Times New Roman" panose="02020603050405020304" pitchFamily="18" charset="0"/>
                <a:cs typeface="Times New Roman" panose="02020603050405020304" pitchFamily="18" charset="0"/>
              </a:rPr>
            </a:br>
            <a:r>
              <a:rPr lang="fr-FR" sz="1200" dirty="0">
                <a:solidFill>
                  <a:srgbClr val="1D1E3C"/>
                </a:solidFill>
                <a:latin typeface="Marianne" panose="02000000000000000000" pitchFamily="50" charset="0"/>
                <a:ea typeface="Times New Roman" panose="02020603050405020304" pitchFamily="18" charset="0"/>
                <a:cs typeface="Times New Roman" panose="02020603050405020304" pitchFamily="18" charset="0"/>
              </a:rPr>
              <a:t>et une coopération renforcée entre tous les acteurs.</a:t>
            </a:r>
            <a:endParaRPr lang="fr-FR" sz="1200" dirty="0">
              <a:solidFill>
                <a:srgbClr val="1D1E3C"/>
              </a:solidFill>
              <a:latin typeface="Marianne" panose="02000000000000000000" pitchFamily="50" charset="0"/>
              <a:ea typeface="Times New Roman" panose="02020603050405020304" pitchFamily="18" charset="0"/>
            </a:endParaRPr>
          </a:p>
          <a:p>
            <a:pPr marL="228600" indent="-228600">
              <a:spcAft>
                <a:spcPts val="0"/>
              </a:spcAft>
              <a:buFont typeface="+mj-lt"/>
              <a:buAutoNum type="arabicParenR"/>
            </a:pPr>
            <a:endParaRPr lang="fr-FR" sz="900" dirty="0"/>
          </a:p>
          <a:p>
            <a:pPr marL="228600" indent="-228600">
              <a:buFont typeface="+mj-lt"/>
              <a:buAutoNum type="arabicParenR"/>
            </a:pPr>
            <a:r>
              <a:rPr lang="fr-FR" sz="1200" dirty="0">
                <a:solidFill>
                  <a:srgbClr val="1D1E3C"/>
                </a:solidFill>
                <a:latin typeface="Marianne" panose="02000000000000000000" pitchFamily="50" charset="0"/>
                <a:ea typeface="Times New Roman" panose="02020603050405020304" pitchFamily="18" charset="0"/>
                <a:cs typeface="Times New Roman" panose="02020603050405020304" pitchFamily="18" charset="0"/>
              </a:rPr>
              <a:t>Une transformation de Pôle emploi en France Travail</a:t>
            </a:r>
            <a:br>
              <a:rPr lang="fr-FR" sz="1200" dirty="0">
                <a:solidFill>
                  <a:srgbClr val="1D1E3C"/>
                </a:solidFill>
                <a:latin typeface="Marianne" panose="02000000000000000000" pitchFamily="50" charset="0"/>
                <a:ea typeface="Times New Roman" panose="02020603050405020304" pitchFamily="18" charset="0"/>
                <a:cs typeface="Times New Roman" panose="02020603050405020304" pitchFamily="18" charset="0"/>
              </a:rPr>
            </a:br>
            <a:r>
              <a:rPr lang="fr-FR" sz="1200" dirty="0">
                <a:solidFill>
                  <a:srgbClr val="1D1E3C"/>
                </a:solidFill>
                <a:latin typeface="Marianne" panose="02000000000000000000" pitchFamily="50" charset="0"/>
                <a:ea typeface="Times New Roman" panose="02020603050405020304" pitchFamily="18" charset="0"/>
                <a:cs typeface="Times New Roman" panose="02020603050405020304" pitchFamily="18" charset="0"/>
              </a:rPr>
              <a:t>qui se voit confier des nouvelles missions « en propre »</a:t>
            </a:r>
            <a:br>
              <a:rPr lang="fr-FR" sz="1200" dirty="0">
                <a:solidFill>
                  <a:srgbClr val="1D1E3C"/>
                </a:solidFill>
                <a:latin typeface="Marianne" panose="02000000000000000000" pitchFamily="50" charset="0"/>
                <a:ea typeface="Times New Roman" panose="02020603050405020304" pitchFamily="18" charset="0"/>
                <a:cs typeface="Times New Roman" panose="02020603050405020304" pitchFamily="18" charset="0"/>
              </a:rPr>
            </a:br>
            <a:r>
              <a:rPr lang="fr-FR" sz="1200" dirty="0">
                <a:solidFill>
                  <a:srgbClr val="1D1E3C"/>
                </a:solidFill>
                <a:latin typeface="Marianne" panose="02000000000000000000" pitchFamily="50" charset="0"/>
                <a:ea typeface="Times New Roman" panose="02020603050405020304" pitchFamily="18" charset="0"/>
                <a:cs typeface="Times New Roman" panose="02020603050405020304" pitchFamily="18" charset="0"/>
              </a:rPr>
              <a:t>mais également des missions pour le compte commun</a:t>
            </a:r>
            <a:br>
              <a:rPr lang="fr-FR" sz="1200" dirty="0">
                <a:solidFill>
                  <a:srgbClr val="1D1E3C"/>
                </a:solidFill>
                <a:latin typeface="Marianne" panose="02000000000000000000" pitchFamily="50" charset="0"/>
                <a:ea typeface="Times New Roman" panose="02020603050405020304" pitchFamily="18" charset="0"/>
                <a:cs typeface="Times New Roman" panose="02020603050405020304" pitchFamily="18" charset="0"/>
              </a:rPr>
            </a:br>
            <a:r>
              <a:rPr lang="fr-FR" sz="1200" dirty="0">
                <a:solidFill>
                  <a:srgbClr val="1D1E3C"/>
                </a:solidFill>
                <a:latin typeface="Marianne" panose="02000000000000000000" pitchFamily="50" charset="0"/>
                <a:ea typeface="Times New Roman" panose="02020603050405020304" pitchFamily="18" charset="0"/>
                <a:cs typeface="Times New Roman" panose="02020603050405020304" pitchFamily="18" charset="0"/>
              </a:rPr>
              <a:t>des membres du réseau pour l’emploi.</a:t>
            </a:r>
            <a:endParaRPr lang="fr-FR" sz="1200" dirty="0">
              <a:solidFill>
                <a:srgbClr val="1D1E3C"/>
              </a:solidFill>
              <a:latin typeface="Marianne" panose="02000000000000000000" pitchFamily="50" charset="0"/>
              <a:ea typeface="Times New Roman" panose="02020603050405020304" pitchFamily="18" charset="0"/>
            </a:endParaRPr>
          </a:p>
        </p:txBody>
      </p:sp>
      <p:sp>
        <p:nvSpPr>
          <p:cNvPr id="8" name="ZoneTexte 7">
            <a:extLst>
              <a:ext uri="{FF2B5EF4-FFF2-40B4-BE49-F238E27FC236}">
                <a16:creationId xmlns:a16="http://schemas.microsoft.com/office/drawing/2014/main" id="{0DC690A3-4BCF-65F5-4C13-4C73043630EF}"/>
              </a:ext>
            </a:extLst>
          </p:cNvPr>
          <p:cNvSpPr txBox="1"/>
          <p:nvPr/>
        </p:nvSpPr>
        <p:spPr>
          <a:xfrm>
            <a:off x="1789665" y="2063801"/>
            <a:ext cx="3070201" cy="1438855"/>
          </a:xfrm>
          <a:prstGeom prst="rect">
            <a:avLst/>
          </a:prstGeom>
          <a:noFill/>
        </p:spPr>
        <p:txBody>
          <a:bodyPr wrap="square" rtlCol="0">
            <a:spAutoFit/>
          </a:bodyPr>
          <a:lstStyle/>
          <a:p>
            <a:pPr>
              <a:lnSpc>
                <a:spcPct val="150000"/>
              </a:lnSpc>
            </a:pPr>
            <a:r>
              <a:rPr lang="fr-FR" b="1" dirty="0">
                <a:solidFill>
                  <a:srgbClr val="1D1E3C"/>
                </a:solidFill>
                <a:latin typeface="Marianne" panose="02000000000000000000" pitchFamily="50" charset="0"/>
              </a:rPr>
              <a:t>Deux objectifs clés :</a:t>
            </a:r>
          </a:p>
          <a:p>
            <a:pPr>
              <a:lnSpc>
                <a:spcPct val="150000"/>
              </a:lnSpc>
            </a:pPr>
            <a:endParaRPr lang="fr-FR" sz="500" dirty="0">
              <a:solidFill>
                <a:srgbClr val="1D1E3C"/>
              </a:solidFill>
              <a:latin typeface="Marianne" panose="02000000000000000000" pitchFamily="50" charset="0"/>
            </a:endParaRPr>
          </a:p>
          <a:p>
            <a:pPr marL="228600" lvl="0" indent="-228600">
              <a:spcAft>
                <a:spcPts val="600"/>
              </a:spcAft>
              <a:buFont typeface="+mj-lt"/>
              <a:buAutoNum type="arabicParenR"/>
            </a:pPr>
            <a:r>
              <a:rPr lang="fr-FR" sz="1200" dirty="0">
                <a:solidFill>
                  <a:srgbClr val="1D1E3C"/>
                </a:solidFill>
                <a:latin typeface="Marianne" panose="02000000000000000000" pitchFamily="50" charset="0"/>
              </a:rPr>
              <a:t>Accompagner toutes les personnes</a:t>
            </a:r>
            <a:br>
              <a:rPr lang="fr-FR" sz="1200" dirty="0">
                <a:solidFill>
                  <a:srgbClr val="1D1E3C"/>
                </a:solidFill>
                <a:latin typeface="Marianne" panose="02000000000000000000" pitchFamily="50" charset="0"/>
              </a:rPr>
            </a:br>
            <a:r>
              <a:rPr lang="fr-FR" sz="1200" dirty="0">
                <a:solidFill>
                  <a:srgbClr val="1D1E3C"/>
                </a:solidFill>
                <a:latin typeface="Marianne" panose="02000000000000000000" pitchFamily="50" charset="0"/>
              </a:rPr>
              <a:t>à la recherche d’un emploi.</a:t>
            </a:r>
          </a:p>
          <a:p>
            <a:pPr marL="228600" lvl="0" indent="-228600">
              <a:spcAft>
                <a:spcPts val="600"/>
              </a:spcAft>
              <a:buFont typeface="+mj-lt"/>
              <a:buAutoNum type="arabicParenR"/>
            </a:pPr>
            <a:r>
              <a:rPr lang="fr-FR" sz="1200" dirty="0">
                <a:solidFill>
                  <a:srgbClr val="1D1E3C"/>
                </a:solidFill>
                <a:latin typeface="Marianne" panose="02000000000000000000" pitchFamily="50" charset="0"/>
              </a:rPr>
              <a:t>Accompagner tous les employeurs</a:t>
            </a:r>
            <a:br>
              <a:rPr lang="fr-FR" sz="1200" dirty="0">
                <a:solidFill>
                  <a:srgbClr val="1D1E3C"/>
                </a:solidFill>
                <a:latin typeface="Marianne" panose="02000000000000000000" pitchFamily="50" charset="0"/>
              </a:rPr>
            </a:br>
            <a:r>
              <a:rPr lang="fr-FR" sz="1200" dirty="0">
                <a:solidFill>
                  <a:srgbClr val="1D1E3C"/>
                </a:solidFill>
                <a:latin typeface="Marianne" panose="02000000000000000000" pitchFamily="50" charset="0"/>
              </a:rPr>
              <a:t>qui cherchent à recruter. </a:t>
            </a:r>
          </a:p>
        </p:txBody>
      </p:sp>
      <p:sp>
        <p:nvSpPr>
          <p:cNvPr id="10" name="Rectangle à coins arrondis 23">
            <a:extLst>
              <a:ext uri="{FF2B5EF4-FFF2-40B4-BE49-F238E27FC236}">
                <a16:creationId xmlns:a16="http://schemas.microsoft.com/office/drawing/2014/main" id="{B870E798-5C29-7982-DE59-DE7287F01527}"/>
              </a:ext>
            </a:extLst>
          </p:cNvPr>
          <p:cNvSpPr/>
          <p:nvPr/>
        </p:nvSpPr>
        <p:spPr>
          <a:xfrm>
            <a:off x="7324722" y="4885968"/>
            <a:ext cx="1899139" cy="389519"/>
          </a:xfrm>
          <a:prstGeom prst="roundRect">
            <a:avLst/>
          </a:prstGeom>
          <a:solidFill>
            <a:srgbClr val="406B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mj-lt"/>
              </a:rPr>
              <a:t>Coopération</a:t>
            </a:r>
          </a:p>
        </p:txBody>
      </p:sp>
      <p:sp>
        <p:nvSpPr>
          <p:cNvPr id="12" name="Rectangle à coins arrondis 23">
            <a:extLst>
              <a:ext uri="{FF2B5EF4-FFF2-40B4-BE49-F238E27FC236}">
                <a16:creationId xmlns:a16="http://schemas.microsoft.com/office/drawing/2014/main" id="{6E54BEED-900D-C385-159C-316DCD01CFD2}"/>
              </a:ext>
            </a:extLst>
          </p:cNvPr>
          <p:cNvSpPr/>
          <p:nvPr/>
        </p:nvSpPr>
        <p:spPr>
          <a:xfrm>
            <a:off x="6244813" y="5340893"/>
            <a:ext cx="2095085" cy="389519"/>
          </a:xfrm>
          <a:prstGeom prst="roundRect">
            <a:avLst/>
          </a:prstGeom>
          <a:solidFill>
            <a:srgbClr val="406B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atin typeface="+mj-lt"/>
              </a:rPr>
              <a:t>Territorialisation</a:t>
            </a:r>
          </a:p>
        </p:txBody>
      </p:sp>
      <p:sp>
        <p:nvSpPr>
          <p:cNvPr id="13" name="Rectangle à coins arrondis 23">
            <a:extLst>
              <a:ext uri="{FF2B5EF4-FFF2-40B4-BE49-F238E27FC236}">
                <a16:creationId xmlns:a16="http://schemas.microsoft.com/office/drawing/2014/main" id="{57DB92F1-1A68-562B-94C5-ADFB199902DB}"/>
              </a:ext>
            </a:extLst>
          </p:cNvPr>
          <p:cNvSpPr/>
          <p:nvPr/>
        </p:nvSpPr>
        <p:spPr>
          <a:xfrm>
            <a:off x="8460421" y="5340893"/>
            <a:ext cx="2095085" cy="389519"/>
          </a:xfrm>
          <a:prstGeom prst="roundRect">
            <a:avLst/>
          </a:prstGeom>
          <a:solidFill>
            <a:srgbClr val="406B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atin typeface="+mj-lt"/>
              </a:rPr>
              <a:t>Expérimentation</a:t>
            </a:r>
          </a:p>
        </p:txBody>
      </p:sp>
      <p:sp>
        <p:nvSpPr>
          <p:cNvPr id="14" name="Rectangle à coins arrondis 23">
            <a:extLst>
              <a:ext uri="{FF2B5EF4-FFF2-40B4-BE49-F238E27FC236}">
                <a16:creationId xmlns:a16="http://schemas.microsoft.com/office/drawing/2014/main" id="{B7DCF3D2-42B7-14F8-0FC7-9F4471C8EAEB}"/>
              </a:ext>
            </a:extLst>
          </p:cNvPr>
          <p:cNvSpPr/>
          <p:nvPr/>
        </p:nvSpPr>
        <p:spPr>
          <a:xfrm>
            <a:off x="7324722" y="5806735"/>
            <a:ext cx="2095085" cy="389519"/>
          </a:xfrm>
          <a:prstGeom prst="roundRect">
            <a:avLst/>
          </a:prstGeom>
          <a:solidFill>
            <a:srgbClr val="406B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atin typeface="+mj-lt"/>
              </a:rPr>
              <a:t>Travail en réseau</a:t>
            </a:r>
          </a:p>
        </p:txBody>
      </p:sp>
      <p:pic>
        <p:nvPicPr>
          <p:cNvPr id="17" name="Graphique 16">
            <a:extLst>
              <a:ext uri="{FF2B5EF4-FFF2-40B4-BE49-F238E27FC236}">
                <a16:creationId xmlns:a16="http://schemas.microsoft.com/office/drawing/2014/main" id="{AAEDC5AB-F03F-D4BB-8523-39EFD8A081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4265" y="5265446"/>
            <a:ext cx="253773" cy="283629"/>
          </a:xfrm>
          <a:prstGeom prst="rect">
            <a:avLst/>
          </a:prstGeom>
        </p:spPr>
      </p:pic>
      <p:sp>
        <p:nvSpPr>
          <p:cNvPr id="5" name="Rectangle 4">
            <a:extLst>
              <a:ext uri="{FF2B5EF4-FFF2-40B4-BE49-F238E27FC236}">
                <a16:creationId xmlns:a16="http://schemas.microsoft.com/office/drawing/2014/main" id="{D3868093-8FFC-C1BD-A568-19650764D061}"/>
              </a:ext>
            </a:extLst>
          </p:cNvPr>
          <p:cNvSpPr/>
          <p:nvPr/>
        </p:nvSpPr>
        <p:spPr>
          <a:xfrm>
            <a:off x="10555506" y="6015789"/>
            <a:ext cx="1476073" cy="65451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35853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8">
            <a:extLst>
              <a:ext uri="{FF2B5EF4-FFF2-40B4-BE49-F238E27FC236}">
                <a16:creationId xmlns:a16="http://schemas.microsoft.com/office/drawing/2014/main" id="{2D420D84-FC13-C571-2CCA-E37946EAE8E5}"/>
              </a:ext>
            </a:extLst>
          </p:cNvPr>
          <p:cNvSpPr/>
          <p:nvPr/>
        </p:nvSpPr>
        <p:spPr>
          <a:xfrm>
            <a:off x="6512070" y="1122398"/>
            <a:ext cx="4834525" cy="4690901"/>
          </a:xfrm>
          <a:prstGeom prst="roundRect">
            <a:avLst/>
          </a:prstGeom>
          <a:solidFill>
            <a:srgbClr val="FCE5F2"/>
          </a:solidFill>
          <a:ln w="28575">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Text Placeholder 32">
            <a:extLst>
              <a:ext uri="{FF2B5EF4-FFF2-40B4-BE49-F238E27FC236}">
                <a16:creationId xmlns:a16="http://schemas.microsoft.com/office/drawing/2014/main" id="{EC83F8F9-9936-DAB1-6A51-C4DB2BA65A33}"/>
              </a:ext>
            </a:extLst>
          </p:cNvPr>
          <p:cNvSpPr>
            <a:spLocks noGrp="1"/>
          </p:cNvSpPr>
          <p:nvPr>
            <p:ph type="body" sz="quarter" idx="24"/>
          </p:nvPr>
        </p:nvSpPr>
        <p:spPr>
          <a:xfrm>
            <a:off x="481848" y="1567544"/>
            <a:ext cx="5808885" cy="3714090"/>
          </a:xfrm>
        </p:spPr>
        <p:txBody>
          <a:bodyPr/>
          <a:lstStyle/>
          <a:p>
            <a:pPr lvl="0">
              <a:buClr>
                <a:srgbClr val="18073A"/>
              </a:buClr>
            </a:pPr>
            <a:r>
              <a:rPr lang="fr-FR" sz="1400" b="1" spc="0" dirty="0">
                <a:solidFill>
                  <a:srgbClr val="283276"/>
                </a:solidFill>
                <a:latin typeface="Marianne" panose="02000000000000000000" pitchFamily="50" charset="0"/>
                <a:cs typeface="Calibri" panose="020F0502020204030204" pitchFamily="34" charset="0"/>
              </a:rPr>
              <a:t>Pour renforcer la coopération, les acteurs de l’écosystème emploi, insertion et formation forment un réseau pour l’emploi.</a:t>
            </a:r>
          </a:p>
          <a:p>
            <a:pPr marL="171450" lvl="0" indent="-171450">
              <a:buClr>
                <a:srgbClr val="18073A"/>
              </a:buClr>
              <a:buFont typeface="Arial" panose="020B0604020202020204" pitchFamily="34" charset="0"/>
              <a:buChar char="•"/>
            </a:pPr>
            <a:endParaRPr lang="fr-FR" sz="1200" b="1" spc="0" dirty="0">
              <a:solidFill>
                <a:srgbClr val="283276"/>
              </a:solidFill>
              <a:latin typeface="Marianne" panose="02000000000000000000" pitchFamily="50" charset="0"/>
              <a:cs typeface="Calibri" panose="020F0502020204030204" pitchFamily="34" charset="0"/>
            </a:endParaRPr>
          </a:p>
          <a:p>
            <a:pPr lvl="0">
              <a:buClr>
                <a:srgbClr val="DF6E50"/>
              </a:buClr>
            </a:pPr>
            <a:r>
              <a:rPr lang="fr-FR" sz="1200" spc="0" dirty="0">
                <a:solidFill>
                  <a:srgbClr val="DF6E50"/>
                </a:solidFill>
                <a:latin typeface="Marianne" panose="02000000000000000000" pitchFamily="50" charset="0"/>
                <a:cs typeface="Calibri" panose="020F0502020204030204" pitchFamily="34" charset="0"/>
              </a:rPr>
              <a:t>Un </a:t>
            </a:r>
            <a:r>
              <a:rPr lang="fr-FR" sz="1200" b="1" spc="0" dirty="0">
                <a:solidFill>
                  <a:srgbClr val="DF6E50"/>
                </a:solidFill>
                <a:latin typeface="Marianne" panose="02000000000000000000" pitchFamily="50" charset="0"/>
                <a:cs typeface="Calibri" panose="020F0502020204030204" pitchFamily="34" charset="0"/>
              </a:rPr>
              <a:t>réseau structuré autour de</a:t>
            </a:r>
            <a:r>
              <a:rPr lang="fr-FR" sz="1200" spc="0" dirty="0">
                <a:solidFill>
                  <a:srgbClr val="DF6E50"/>
                </a:solidFill>
                <a:latin typeface="Marianne" panose="02000000000000000000" pitchFamily="50" charset="0"/>
                <a:cs typeface="Calibri" panose="020F0502020204030204" pitchFamily="34" charset="0"/>
              </a:rPr>
              <a:t> </a:t>
            </a:r>
            <a:r>
              <a:rPr lang="fr-FR" sz="1200" b="1" spc="0" dirty="0">
                <a:solidFill>
                  <a:srgbClr val="DF6E50"/>
                </a:solidFill>
                <a:latin typeface="Marianne" panose="02000000000000000000" pitchFamily="50" charset="0"/>
                <a:cs typeface="Calibri" panose="020F0502020204030204" pitchFamily="34" charset="0"/>
              </a:rPr>
              <a:t>trois types d'acteurs :</a:t>
            </a:r>
          </a:p>
          <a:p>
            <a:pPr marL="171450" lvl="0" indent="-171450">
              <a:buClr>
                <a:srgbClr val="18073A"/>
              </a:buClr>
              <a:buFont typeface="Arial" panose="020B0604020202020204" pitchFamily="34" charset="0"/>
              <a:buChar char="•"/>
            </a:pPr>
            <a:endParaRPr lang="fr-FR" sz="1200" b="1" spc="0" dirty="0">
              <a:solidFill>
                <a:srgbClr val="283276"/>
              </a:solidFill>
              <a:latin typeface="Marianne" panose="02000000000000000000" pitchFamily="50" charset="0"/>
              <a:cs typeface="Calibri" panose="020F0502020204030204" pitchFamily="34" charset="0"/>
            </a:endParaRPr>
          </a:p>
          <a:p>
            <a:pPr marL="514350" lvl="0" indent="-171450">
              <a:buFont typeface="Arial" panose="020B0604020202020204" pitchFamily="34" charset="0"/>
              <a:buChar char="•"/>
            </a:pPr>
            <a:r>
              <a:rPr lang="fr-FR" sz="1200" b="1" spc="0" dirty="0">
                <a:solidFill>
                  <a:srgbClr val="283276"/>
                </a:solidFill>
                <a:latin typeface="Marianne" panose="02000000000000000000" pitchFamily="50" charset="0"/>
                <a:cs typeface="Calibri" panose="020F0502020204030204" pitchFamily="34" charset="0"/>
              </a:rPr>
              <a:t>Les acteurs publics : </a:t>
            </a:r>
            <a:r>
              <a:rPr lang="fr-FR" sz="1200" spc="0" dirty="0">
                <a:solidFill>
                  <a:srgbClr val="283276"/>
                </a:solidFill>
                <a:latin typeface="Marianne" panose="02000000000000000000" pitchFamily="50" charset="0"/>
                <a:cs typeface="Calibri" panose="020F0502020204030204" pitchFamily="34" charset="0"/>
              </a:rPr>
              <a:t>Etat, régions, départements, communes et intercommunalités compétentes au titre des missions du réseau, </a:t>
            </a:r>
          </a:p>
          <a:p>
            <a:pPr marL="514350" lvl="0" indent="-171450">
              <a:buFont typeface="Arial" panose="020B0604020202020204" pitchFamily="34" charset="0"/>
              <a:buChar char="•"/>
            </a:pPr>
            <a:r>
              <a:rPr lang="fr-FR" sz="1200" b="1" spc="0" dirty="0">
                <a:solidFill>
                  <a:srgbClr val="283276"/>
                </a:solidFill>
                <a:latin typeface="Marianne" panose="02000000000000000000" pitchFamily="50" charset="0"/>
                <a:cs typeface="Calibri" panose="020F0502020204030204" pitchFamily="34" charset="0"/>
              </a:rPr>
              <a:t>Les opérateurs du Réseau pour l’Emploi </a:t>
            </a:r>
            <a:r>
              <a:rPr lang="fr-FR" sz="1200" spc="0" dirty="0">
                <a:solidFill>
                  <a:srgbClr val="283276"/>
                </a:solidFill>
                <a:latin typeface="Marianne" panose="02000000000000000000" pitchFamily="50" charset="0"/>
                <a:cs typeface="Calibri" panose="020F0502020204030204" pitchFamily="34" charset="0"/>
              </a:rPr>
              <a:t>: France Travail et les opérateurs spécialisés (Missions locales, Cap emploi) constituant </a:t>
            </a:r>
            <a:r>
              <a:rPr lang="fr-FR" sz="1200" spc="0" dirty="0">
                <a:solidFill>
                  <a:srgbClr val="283276"/>
                </a:solidFill>
                <a:latin typeface="Marianne" panose="02000000000000000000" pitchFamily="50" charset="0"/>
                <a:ea typeface="Times New Roman" panose="02020603050405020304" pitchFamily="18" charset="0"/>
                <a:cs typeface="Calibri" panose="020F0502020204030204" pitchFamily="34" charset="0"/>
              </a:rPr>
              <a:t>sur le plan opérationnel le cœur du réseau et le service public de l’emploi</a:t>
            </a:r>
            <a:endParaRPr lang="fr-FR" sz="1200" spc="0" dirty="0">
              <a:solidFill>
                <a:srgbClr val="283276"/>
              </a:solidFill>
              <a:latin typeface="Marianne" panose="02000000000000000000" pitchFamily="50" charset="0"/>
              <a:cs typeface="Calibri" panose="020F0502020204030204" pitchFamily="34" charset="0"/>
            </a:endParaRPr>
          </a:p>
          <a:p>
            <a:pPr marL="514350" lvl="0" indent="-171450">
              <a:buFont typeface="Arial" panose="020B0604020202020204" pitchFamily="34" charset="0"/>
              <a:buChar char="•"/>
            </a:pPr>
            <a:r>
              <a:rPr lang="fr-FR" sz="1200" b="1" spc="0" dirty="0">
                <a:solidFill>
                  <a:srgbClr val="283276"/>
                </a:solidFill>
                <a:latin typeface="Marianne" panose="02000000000000000000" pitchFamily="50" charset="0"/>
                <a:cs typeface="Calibri" panose="020F0502020204030204" pitchFamily="34" charset="0"/>
              </a:rPr>
              <a:t>Les partenaires : </a:t>
            </a:r>
            <a:r>
              <a:rPr lang="fr-FR" sz="1200" spc="0" dirty="0">
                <a:solidFill>
                  <a:srgbClr val="283276"/>
                </a:solidFill>
                <a:latin typeface="Marianne" panose="02000000000000000000" pitchFamily="50" charset="0"/>
                <a:cs typeface="Calibri" panose="020F0502020204030204" pitchFamily="34" charset="0"/>
              </a:rPr>
              <a:t>les opérateurs porteurs de solutions d’accompagnement et d’offres d’accompagnement spécifiques (APEC, entreprises adaptées, Plie, GEIQ, Maisons de l’emploi, ETT…) les CAF et MSA.</a:t>
            </a:r>
          </a:p>
          <a:p>
            <a:pPr marL="514350" lvl="0" indent="-171450">
              <a:buFont typeface="Arial" panose="020B0604020202020204" pitchFamily="34" charset="0"/>
              <a:buChar char="•"/>
            </a:pPr>
            <a:endParaRPr lang="fr-FR" sz="1200" spc="0" dirty="0">
              <a:solidFill>
                <a:srgbClr val="002060"/>
              </a:solidFill>
              <a:latin typeface="Marianne" panose="02000000000000000000" pitchFamily="50" charset="0"/>
              <a:cs typeface="Calibri" panose="020F0502020204030204" pitchFamily="34" charset="0"/>
            </a:endParaRPr>
          </a:p>
          <a:p>
            <a:pPr lvl="0"/>
            <a:r>
              <a:rPr lang="fr-FR" sz="1200" b="1" spc="0" dirty="0">
                <a:solidFill>
                  <a:srgbClr val="DF6E50"/>
                </a:solidFill>
                <a:latin typeface="Marianne" panose="02000000000000000000" pitchFamily="50" charset="0"/>
                <a:cs typeface="Calibri" panose="020F0502020204030204" pitchFamily="34" charset="0"/>
              </a:rPr>
              <a:t>Une gouvernance simplifiée </a:t>
            </a:r>
            <a:r>
              <a:rPr lang="fr-FR" sz="1200" spc="0" dirty="0">
                <a:solidFill>
                  <a:srgbClr val="DF6E50"/>
                </a:solidFill>
                <a:latin typeface="Marianne" panose="02000000000000000000" pitchFamily="50" charset="0"/>
                <a:cs typeface="Calibri" panose="020F0502020204030204" pitchFamily="34" charset="0"/>
              </a:rPr>
              <a:t>avec la mise en place :</a:t>
            </a:r>
          </a:p>
          <a:p>
            <a:pPr marL="171450" lvl="0" indent="-171450">
              <a:buFont typeface="Arial" panose="020B0604020202020204" pitchFamily="34" charset="0"/>
              <a:buChar char="•"/>
            </a:pPr>
            <a:endParaRPr lang="fr-FR" sz="1200" spc="0" dirty="0">
              <a:solidFill>
                <a:srgbClr val="002060"/>
              </a:solidFill>
              <a:latin typeface="Marianne" panose="02000000000000000000" pitchFamily="50" charset="0"/>
              <a:cs typeface="Calibri" panose="020F0502020204030204" pitchFamily="34" charset="0"/>
            </a:endParaRPr>
          </a:p>
          <a:p>
            <a:pPr marL="628650" lvl="1" indent="-171450">
              <a:buFont typeface="Arial" panose="020B0604020202020204" pitchFamily="34" charset="0"/>
              <a:buChar char="•"/>
            </a:pPr>
            <a:r>
              <a:rPr lang="fr-FR" sz="1200" spc="0" dirty="0">
                <a:solidFill>
                  <a:srgbClr val="283276"/>
                </a:solidFill>
                <a:latin typeface="Marianne" panose="02000000000000000000" pitchFamily="50" charset="0"/>
                <a:cs typeface="Calibri" panose="020F0502020204030204" pitchFamily="34" charset="0"/>
              </a:rPr>
              <a:t>D’un </a:t>
            </a:r>
            <a:r>
              <a:rPr lang="fr-FR" sz="1200" b="1" spc="0" dirty="0">
                <a:solidFill>
                  <a:srgbClr val="283276"/>
                </a:solidFill>
                <a:latin typeface="Marianne" panose="02000000000000000000" pitchFamily="50" charset="0"/>
                <a:cs typeface="Calibri" panose="020F0502020204030204" pitchFamily="34" charset="0"/>
              </a:rPr>
              <a:t>comité national pour l’emploi</a:t>
            </a:r>
            <a:r>
              <a:rPr lang="fr-FR" sz="1200" spc="0" dirty="0">
                <a:solidFill>
                  <a:srgbClr val="283276"/>
                </a:solidFill>
                <a:latin typeface="Marianne" panose="02000000000000000000" pitchFamily="50" charset="0"/>
                <a:cs typeface="Calibri" panose="020F0502020204030204" pitchFamily="34" charset="0"/>
              </a:rPr>
              <a:t>,  mis en place en avril 2024.</a:t>
            </a:r>
          </a:p>
          <a:p>
            <a:pPr marL="628650" lvl="1" indent="-171450">
              <a:buFont typeface="Arial" panose="020B0604020202020204" pitchFamily="34" charset="0"/>
              <a:buChar char="•"/>
            </a:pPr>
            <a:r>
              <a:rPr lang="fr-FR" sz="1200" spc="0" dirty="0">
                <a:solidFill>
                  <a:srgbClr val="283276"/>
                </a:solidFill>
                <a:latin typeface="Marianne" panose="02000000000000000000" pitchFamily="50" charset="0"/>
                <a:cs typeface="Calibri" panose="020F0502020204030204" pitchFamily="34" charset="0"/>
              </a:rPr>
              <a:t>Des </a:t>
            </a:r>
            <a:r>
              <a:rPr lang="fr-FR" sz="1200" b="1" spc="0" dirty="0">
                <a:solidFill>
                  <a:srgbClr val="283276"/>
                </a:solidFill>
                <a:latin typeface="Marianne" panose="02000000000000000000" pitchFamily="50" charset="0"/>
                <a:cs typeface="Calibri" panose="020F0502020204030204" pitchFamily="34" charset="0"/>
              </a:rPr>
              <a:t>comités territoriaux pour l’emploi </a:t>
            </a:r>
            <a:r>
              <a:rPr lang="fr-FR" sz="1200" spc="0" dirty="0">
                <a:solidFill>
                  <a:srgbClr val="283276"/>
                </a:solidFill>
                <a:latin typeface="Marianne" panose="02000000000000000000" pitchFamily="50" charset="0"/>
                <a:cs typeface="Calibri" panose="020F0502020204030204" pitchFamily="34" charset="0"/>
              </a:rPr>
              <a:t>à l’échelon du bassin, du département et de la région, à compter de juillet 2024.</a:t>
            </a:r>
          </a:p>
        </p:txBody>
      </p:sp>
      <p:grpSp>
        <p:nvGrpSpPr>
          <p:cNvPr id="21" name="Groupe 20"/>
          <p:cNvGrpSpPr/>
          <p:nvPr/>
        </p:nvGrpSpPr>
        <p:grpSpPr>
          <a:xfrm>
            <a:off x="6909032" y="1394172"/>
            <a:ext cx="3998976" cy="3976961"/>
            <a:chOff x="7746999" y="1239798"/>
            <a:chExt cx="3998976" cy="3976961"/>
          </a:xfrm>
        </p:grpSpPr>
        <p:sp>
          <p:nvSpPr>
            <p:cNvPr id="24" name="Rectangle 23">
              <a:extLst>
                <a:ext uri="{FF2B5EF4-FFF2-40B4-BE49-F238E27FC236}">
                  <a16:creationId xmlns:a16="http://schemas.microsoft.com/office/drawing/2014/main" id="{268C27B2-A7A4-01C0-1979-E4A28BF61226}"/>
                </a:ext>
              </a:extLst>
            </p:cNvPr>
            <p:cNvSpPr/>
            <p:nvPr/>
          </p:nvSpPr>
          <p:spPr>
            <a:xfrm>
              <a:off x="8571569" y="1239798"/>
              <a:ext cx="2349500" cy="356807"/>
            </a:xfrm>
            <a:prstGeom prst="rect">
              <a:avLst/>
            </a:prstGeom>
            <a:solidFill>
              <a:srgbClr val="FCE5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5C0F38"/>
                  </a:solidFill>
                  <a:latin typeface="Marianne" panose="02000000000000000000" pitchFamily="50" charset="0"/>
                </a:rPr>
                <a:t>Réseau pour l’emploi</a:t>
              </a:r>
            </a:p>
          </p:txBody>
        </p:sp>
        <p:sp>
          <p:nvSpPr>
            <p:cNvPr id="25" name="Rectangle 24">
              <a:extLst>
                <a:ext uri="{FF2B5EF4-FFF2-40B4-BE49-F238E27FC236}">
                  <a16:creationId xmlns:a16="http://schemas.microsoft.com/office/drawing/2014/main" id="{110E12F4-2985-37CC-426B-8A01E68D474A}"/>
                </a:ext>
              </a:extLst>
            </p:cNvPr>
            <p:cNvSpPr/>
            <p:nvPr/>
          </p:nvSpPr>
          <p:spPr>
            <a:xfrm>
              <a:off x="7747000" y="1802850"/>
              <a:ext cx="3998975" cy="450778"/>
            </a:xfrm>
            <a:prstGeom prst="rect">
              <a:avLst/>
            </a:prstGeom>
            <a:solidFill>
              <a:srgbClr val="406B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latin typeface="Marianne" panose="02000000000000000000" pitchFamily="50" charset="0"/>
                </a:rPr>
                <a:t>Gouvernance stratégique et politique</a:t>
              </a:r>
            </a:p>
          </p:txBody>
        </p:sp>
        <p:sp>
          <p:nvSpPr>
            <p:cNvPr id="26" name="Rectangle 25">
              <a:extLst>
                <a:ext uri="{FF2B5EF4-FFF2-40B4-BE49-F238E27FC236}">
                  <a16:creationId xmlns:a16="http://schemas.microsoft.com/office/drawing/2014/main" id="{40F67211-B121-D15D-DF01-456DFC83F753}"/>
                </a:ext>
              </a:extLst>
            </p:cNvPr>
            <p:cNvSpPr/>
            <p:nvPr/>
          </p:nvSpPr>
          <p:spPr>
            <a:xfrm>
              <a:off x="7747000" y="3036028"/>
              <a:ext cx="3998974" cy="450000"/>
            </a:xfrm>
            <a:prstGeom prst="rect">
              <a:avLst/>
            </a:prstGeom>
            <a:solidFill>
              <a:srgbClr val="FFCC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5C0F38"/>
                  </a:solidFill>
                  <a:latin typeface="Marianne" panose="02000000000000000000" pitchFamily="50" charset="0"/>
                </a:rPr>
                <a:t>Opérateurs du RPE</a:t>
              </a:r>
            </a:p>
          </p:txBody>
        </p:sp>
        <p:sp>
          <p:nvSpPr>
            <p:cNvPr id="27" name="Rectangle 26">
              <a:extLst>
                <a:ext uri="{FF2B5EF4-FFF2-40B4-BE49-F238E27FC236}">
                  <a16:creationId xmlns:a16="http://schemas.microsoft.com/office/drawing/2014/main" id="{EDDE759E-A026-B1EA-FD42-A11E218B1D52}"/>
                </a:ext>
              </a:extLst>
            </p:cNvPr>
            <p:cNvSpPr/>
            <p:nvPr/>
          </p:nvSpPr>
          <p:spPr>
            <a:xfrm>
              <a:off x="7746999" y="4255326"/>
              <a:ext cx="3998973" cy="369574"/>
            </a:xfrm>
            <a:prstGeom prst="rect">
              <a:avLst/>
            </a:prstGeom>
            <a:solidFill>
              <a:srgbClr val="EB6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latin typeface="Marianne" panose="02000000000000000000" pitchFamily="50" charset="0"/>
                </a:rPr>
                <a:t>Partenaires du RPE</a:t>
              </a:r>
            </a:p>
          </p:txBody>
        </p:sp>
        <p:sp>
          <p:nvSpPr>
            <p:cNvPr id="28" name="Rectangle 27">
              <a:extLst>
                <a:ext uri="{FF2B5EF4-FFF2-40B4-BE49-F238E27FC236}">
                  <a16:creationId xmlns:a16="http://schemas.microsoft.com/office/drawing/2014/main" id="{07E97526-2EC1-C598-05CC-56CB798A7611}"/>
                </a:ext>
              </a:extLst>
            </p:cNvPr>
            <p:cNvSpPr/>
            <p:nvPr/>
          </p:nvSpPr>
          <p:spPr>
            <a:xfrm>
              <a:off x="7747000" y="2357254"/>
              <a:ext cx="1263432" cy="450778"/>
            </a:xfrm>
            <a:prstGeom prst="rect">
              <a:avLst/>
            </a:prstGeom>
            <a:solidFill>
              <a:srgbClr val="B0BF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a:solidFill>
                    <a:srgbClr val="1D1E3C"/>
                  </a:solidFill>
                  <a:latin typeface="Marianne" panose="02000000000000000000" pitchFamily="50" charset="0"/>
                </a:rPr>
                <a:t>État</a:t>
              </a:r>
              <a:endParaRPr lang="fr-FR" sz="1200" dirty="0">
                <a:solidFill>
                  <a:srgbClr val="1D1E3C"/>
                </a:solidFill>
                <a:latin typeface="Marianne" panose="02000000000000000000" pitchFamily="50" charset="0"/>
              </a:endParaRPr>
            </a:p>
          </p:txBody>
        </p:sp>
        <p:sp>
          <p:nvSpPr>
            <p:cNvPr id="29" name="Rectangle 28">
              <a:extLst>
                <a:ext uri="{FF2B5EF4-FFF2-40B4-BE49-F238E27FC236}">
                  <a16:creationId xmlns:a16="http://schemas.microsoft.com/office/drawing/2014/main" id="{5A32CE7D-E130-3354-3E6C-56FA44043053}"/>
                </a:ext>
              </a:extLst>
            </p:cNvPr>
            <p:cNvSpPr/>
            <p:nvPr/>
          </p:nvSpPr>
          <p:spPr>
            <a:xfrm>
              <a:off x="9114687" y="2357254"/>
              <a:ext cx="1263432" cy="450778"/>
            </a:xfrm>
            <a:prstGeom prst="rect">
              <a:avLst/>
            </a:prstGeom>
            <a:solidFill>
              <a:srgbClr val="B0BF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rgbClr val="1D1E3C"/>
                  </a:solidFill>
                  <a:latin typeface="Marianne" panose="02000000000000000000" pitchFamily="50" charset="0"/>
                </a:rPr>
                <a:t>Collectivités</a:t>
              </a:r>
            </a:p>
          </p:txBody>
        </p:sp>
        <p:sp>
          <p:nvSpPr>
            <p:cNvPr id="31" name="Rectangle 30">
              <a:extLst>
                <a:ext uri="{FF2B5EF4-FFF2-40B4-BE49-F238E27FC236}">
                  <a16:creationId xmlns:a16="http://schemas.microsoft.com/office/drawing/2014/main" id="{3DDB251F-FA91-05C3-9CCD-A7870ED49A8E}"/>
                </a:ext>
              </a:extLst>
            </p:cNvPr>
            <p:cNvSpPr/>
            <p:nvPr/>
          </p:nvSpPr>
          <p:spPr>
            <a:xfrm>
              <a:off x="10482375" y="2363260"/>
              <a:ext cx="1263600" cy="450778"/>
            </a:xfrm>
            <a:prstGeom prst="rect">
              <a:avLst/>
            </a:prstGeom>
            <a:solidFill>
              <a:srgbClr val="B0BF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rgbClr val="1D1E3C"/>
                  </a:solidFill>
                  <a:latin typeface="Marianne" panose="02000000000000000000" pitchFamily="50" charset="0"/>
                </a:rPr>
                <a:t>Partenaires sociaux</a:t>
              </a:r>
            </a:p>
          </p:txBody>
        </p:sp>
        <p:sp>
          <p:nvSpPr>
            <p:cNvPr id="32" name="Rectangle 31">
              <a:extLst>
                <a:ext uri="{FF2B5EF4-FFF2-40B4-BE49-F238E27FC236}">
                  <a16:creationId xmlns:a16="http://schemas.microsoft.com/office/drawing/2014/main" id="{2547450F-F116-A437-D9D8-F605E8E9668B}"/>
                </a:ext>
              </a:extLst>
            </p:cNvPr>
            <p:cNvSpPr/>
            <p:nvPr/>
          </p:nvSpPr>
          <p:spPr>
            <a:xfrm>
              <a:off x="7747000" y="3576845"/>
              <a:ext cx="1263432" cy="450000"/>
            </a:xfrm>
            <a:prstGeom prst="rect">
              <a:avLst/>
            </a:prstGeom>
            <a:solidFill>
              <a:srgbClr val="FFF0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rgbClr val="5C0F38"/>
                  </a:solidFill>
                  <a:latin typeface="Marianne" panose="02000000000000000000" pitchFamily="50" charset="0"/>
                </a:rPr>
                <a:t>France Travail</a:t>
              </a:r>
            </a:p>
          </p:txBody>
        </p:sp>
        <p:sp>
          <p:nvSpPr>
            <p:cNvPr id="47" name="Rectangle 46">
              <a:extLst>
                <a:ext uri="{FF2B5EF4-FFF2-40B4-BE49-F238E27FC236}">
                  <a16:creationId xmlns:a16="http://schemas.microsoft.com/office/drawing/2014/main" id="{426F2951-FA1E-A46D-56B3-8E30F5789207}"/>
                </a:ext>
              </a:extLst>
            </p:cNvPr>
            <p:cNvSpPr/>
            <p:nvPr/>
          </p:nvSpPr>
          <p:spPr>
            <a:xfrm>
              <a:off x="9114520" y="3576845"/>
              <a:ext cx="1263599" cy="450000"/>
            </a:xfrm>
            <a:prstGeom prst="rect">
              <a:avLst/>
            </a:prstGeom>
            <a:solidFill>
              <a:srgbClr val="FFF0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rgbClr val="5C0F38"/>
                  </a:solidFill>
                  <a:latin typeface="Marianne" panose="02000000000000000000" pitchFamily="50" charset="0"/>
                </a:rPr>
                <a:t>Missions locales</a:t>
              </a:r>
            </a:p>
          </p:txBody>
        </p:sp>
        <p:sp>
          <p:nvSpPr>
            <p:cNvPr id="48" name="Rectangle 47">
              <a:extLst>
                <a:ext uri="{FF2B5EF4-FFF2-40B4-BE49-F238E27FC236}">
                  <a16:creationId xmlns:a16="http://schemas.microsoft.com/office/drawing/2014/main" id="{3802E721-8E28-9093-4F1B-0FD854E459F7}"/>
                </a:ext>
              </a:extLst>
            </p:cNvPr>
            <p:cNvSpPr/>
            <p:nvPr/>
          </p:nvSpPr>
          <p:spPr>
            <a:xfrm>
              <a:off x="10482375" y="3576845"/>
              <a:ext cx="1263599" cy="450000"/>
            </a:xfrm>
            <a:prstGeom prst="rect">
              <a:avLst/>
            </a:prstGeom>
            <a:solidFill>
              <a:srgbClr val="FFF0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rgbClr val="5C0F38"/>
                  </a:solidFill>
                  <a:latin typeface="Marianne" panose="02000000000000000000" pitchFamily="50" charset="0"/>
                </a:rPr>
                <a:t>Cap Emploi</a:t>
              </a:r>
            </a:p>
          </p:txBody>
        </p:sp>
        <p:sp>
          <p:nvSpPr>
            <p:cNvPr id="49" name="Rectangle 48">
              <a:extLst>
                <a:ext uri="{FF2B5EF4-FFF2-40B4-BE49-F238E27FC236}">
                  <a16:creationId xmlns:a16="http://schemas.microsoft.com/office/drawing/2014/main" id="{04D4A151-CE55-A544-87FC-9EF15108F4FF}"/>
                </a:ext>
              </a:extLst>
            </p:cNvPr>
            <p:cNvSpPr/>
            <p:nvPr/>
          </p:nvSpPr>
          <p:spPr>
            <a:xfrm>
              <a:off x="7746999" y="4766759"/>
              <a:ext cx="1943007" cy="450000"/>
            </a:xfrm>
            <a:prstGeom prst="rect">
              <a:avLst/>
            </a:prstGeom>
            <a:solidFill>
              <a:srgbClr val="F5A3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a:solidFill>
                    <a:srgbClr val="FFFFFF"/>
                  </a:solidFill>
                  <a:latin typeface="Marianne" panose="02000000000000000000" pitchFamily="50" charset="0"/>
                </a:rPr>
                <a:t>Opérateurs</a:t>
              </a:r>
              <a:br>
                <a:rPr lang="fr-FR" sz="1200">
                  <a:solidFill>
                    <a:srgbClr val="FFFFFF"/>
                  </a:solidFill>
                  <a:latin typeface="Marianne" panose="02000000000000000000" pitchFamily="50" charset="0"/>
                </a:rPr>
              </a:br>
              <a:r>
                <a:rPr lang="fr-FR" sz="1200">
                  <a:solidFill>
                    <a:srgbClr val="FFFFFF"/>
                  </a:solidFill>
                  <a:latin typeface="Marianne" panose="02000000000000000000" pitchFamily="50" charset="0"/>
                </a:rPr>
                <a:t>publics</a:t>
              </a:r>
              <a:endParaRPr lang="fr-FR" sz="1200" dirty="0">
                <a:solidFill>
                  <a:srgbClr val="FFFFFF"/>
                </a:solidFill>
                <a:latin typeface="Marianne" panose="02000000000000000000" pitchFamily="50" charset="0"/>
              </a:endParaRPr>
            </a:p>
          </p:txBody>
        </p:sp>
        <p:sp>
          <p:nvSpPr>
            <p:cNvPr id="50" name="Rectangle 49">
              <a:extLst>
                <a:ext uri="{FF2B5EF4-FFF2-40B4-BE49-F238E27FC236}">
                  <a16:creationId xmlns:a16="http://schemas.microsoft.com/office/drawing/2014/main" id="{289B219E-CB49-31B7-FAA7-8602E17B8C80}"/>
                </a:ext>
              </a:extLst>
            </p:cNvPr>
            <p:cNvSpPr/>
            <p:nvPr/>
          </p:nvSpPr>
          <p:spPr>
            <a:xfrm>
              <a:off x="9794093" y="4766758"/>
              <a:ext cx="1951879" cy="450000"/>
            </a:xfrm>
            <a:prstGeom prst="rect">
              <a:avLst/>
            </a:prstGeom>
            <a:solidFill>
              <a:srgbClr val="F5A3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a:solidFill>
                    <a:srgbClr val="FFFFFF"/>
                  </a:solidFill>
                  <a:latin typeface="Marianne" panose="02000000000000000000" pitchFamily="50" charset="0"/>
                </a:rPr>
                <a:t>Associations</a:t>
              </a:r>
              <a:br>
                <a:rPr lang="fr-FR" sz="1200">
                  <a:solidFill>
                    <a:srgbClr val="FFFFFF"/>
                  </a:solidFill>
                  <a:latin typeface="Marianne" panose="02000000000000000000" pitchFamily="50" charset="0"/>
                </a:rPr>
              </a:br>
              <a:r>
                <a:rPr lang="fr-FR" sz="1200">
                  <a:solidFill>
                    <a:srgbClr val="FFFFFF"/>
                  </a:solidFill>
                  <a:latin typeface="Marianne" panose="02000000000000000000" pitchFamily="50" charset="0"/>
                </a:rPr>
                <a:t>et </a:t>
              </a:r>
              <a:r>
                <a:rPr lang="fr-FR" sz="1200" dirty="0">
                  <a:solidFill>
                    <a:srgbClr val="FFFFFF"/>
                  </a:solidFill>
                  <a:latin typeface="Marianne" panose="02000000000000000000" pitchFamily="50" charset="0"/>
                </a:rPr>
                <a:t>acteurs privés</a:t>
              </a:r>
            </a:p>
          </p:txBody>
        </p:sp>
      </p:grpSp>
      <p:sp>
        <p:nvSpPr>
          <p:cNvPr id="2" name="Title 7">
            <a:extLst>
              <a:ext uri="{FF2B5EF4-FFF2-40B4-BE49-F238E27FC236}">
                <a16:creationId xmlns:a16="http://schemas.microsoft.com/office/drawing/2014/main" id="{1704AFF6-E450-6802-EDC4-FF1E800C5AB2}"/>
              </a:ext>
            </a:extLst>
          </p:cNvPr>
          <p:cNvSpPr txBox="1">
            <a:spLocks/>
          </p:cNvSpPr>
          <p:nvPr/>
        </p:nvSpPr>
        <p:spPr>
          <a:xfrm>
            <a:off x="899204" y="399971"/>
            <a:ext cx="10958702" cy="37166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5400" b="1" kern="1200" spc="-20">
                <a:solidFill>
                  <a:schemeClr val="bg2"/>
                </a:solidFill>
                <a:latin typeface="+mj-lt"/>
                <a:ea typeface="+mj-ea"/>
                <a:cs typeface="+mj-cs"/>
              </a:defRPr>
            </a:lvl1pPr>
          </a:lstStyle>
          <a:p>
            <a:r>
              <a:rPr lang="fr-FR" sz="3200" dirty="0"/>
              <a:t>Gouvernance et place des acteurs</a:t>
            </a:r>
          </a:p>
        </p:txBody>
      </p:sp>
      <p:sp>
        <p:nvSpPr>
          <p:cNvPr id="3" name="Text Placeholder 20">
            <a:extLst>
              <a:ext uri="{FF2B5EF4-FFF2-40B4-BE49-F238E27FC236}">
                <a16:creationId xmlns:a16="http://schemas.microsoft.com/office/drawing/2014/main" id="{A22F2D6D-0A2B-EA68-EF91-6DC4F5EA527F}"/>
              </a:ext>
            </a:extLst>
          </p:cNvPr>
          <p:cNvSpPr txBox="1">
            <a:spLocks/>
          </p:cNvSpPr>
          <p:nvPr/>
        </p:nvSpPr>
        <p:spPr>
          <a:xfrm>
            <a:off x="334094" y="451687"/>
            <a:ext cx="332200" cy="324223"/>
          </a:xfrm>
          <a:custGeom>
            <a:avLst/>
            <a:gdLst>
              <a:gd name="connsiteX0" fmla="*/ 364332 w 728664"/>
              <a:gd name="connsiteY0" fmla="*/ 0 h 728664"/>
              <a:gd name="connsiteX1" fmla="*/ 728664 w 728664"/>
              <a:gd name="connsiteY1" fmla="*/ 364332 h 728664"/>
              <a:gd name="connsiteX2" fmla="*/ 364332 w 728664"/>
              <a:gd name="connsiteY2" fmla="*/ 728664 h 728664"/>
              <a:gd name="connsiteX3" fmla="*/ 0 w 728664"/>
              <a:gd name="connsiteY3" fmla="*/ 364332 h 728664"/>
              <a:gd name="connsiteX4" fmla="*/ 364332 w 728664"/>
              <a:gd name="connsiteY4" fmla="*/ 0 h 72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4" h="728664">
                <a:moveTo>
                  <a:pt x="364332" y="0"/>
                </a:moveTo>
                <a:cubicBezTo>
                  <a:pt x="565547" y="0"/>
                  <a:pt x="728664" y="163117"/>
                  <a:pt x="728664" y="364332"/>
                </a:cubicBezTo>
                <a:cubicBezTo>
                  <a:pt x="728664" y="565547"/>
                  <a:pt x="565547" y="728664"/>
                  <a:pt x="364332" y="728664"/>
                </a:cubicBezTo>
                <a:cubicBezTo>
                  <a:pt x="163117" y="728664"/>
                  <a:pt x="0" y="565547"/>
                  <a:pt x="0" y="364332"/>
                </a:cubicBezTo>
                <a:cubicBezTo>
                  <a:pt x="0" y="163117"/>
                  <a:pt x="163117" y="0"/>
                  <a:pt x="364332" y="0"/>
                </a:cubicBezTo>
                <a:close/>
              </a:path>
            </a:pathLst>
          </a:custGeom>
          <a:solidFill>
            <a:schemeClr val="accent5"/>
          </a:solidFill>
        </p:spPr>
        <p:txBody>
          <a:bodyPr vert="horz" lIns="0" tIns="0" rIns="0" bIns="0" rtlCol="0">
            <a:noAutofit/>
          </a:bodyPr>
          <a:lstStyle>
            <a:lvl1pPr marL="0" indent="0" algn="l" defTabSz="914400" rtl="0" eaLnBrk="1" latinLnBrk="0" hangingPunct="1">
              <a:lnSpc>
                <a:spcPct val="100000"/>
              </a:lnSpc>
              <a:spcBef>
                <a:spcPts val="0"/>
              </a:spcBef>
              <a:buFont typeface="Marianne" panose="02000000000000000000" pitchFamily="2" charset="0"/>
              <a:buNone/>
              <a:defRPr sz="2800" kern="1200" spc="-20">
                <a:solidFill>
                  <a:schemeClr val="tx2"/>
                </a:solidFill>
                <a:latin typeface="+mn-lt"/>
                <a:ea typeface="+mn-ea"/>
                <a:cs typeface="+mn-cs"/>
              </a:defRPr>
            </a:lvl1pPr>
            <a:lvl2pPr marL="0" indent="0" algn="l" defTabSz="914400" rtl="0" eaLnBrk="1" latinLnBrk="0" hangingPunct="1">
              <a:lnSpc>
                <a:spcPct val="100000"/>
              </a:lnSpc>
              <a:spcBef>
                <a:spcPts val="0"/>
              </a:spcBef>
              <a:buFont typeface="Marianne" panose="02000000000000000000" pitchFamily="2" charset="0"/>
              <a:buNone/>
              <a:defRPr sz="2400" b="0" kern="1200" spc="-20">
                <a:solidFill>
                  <a:schemeClr val="accent1"/>
                </a:solidFill>
                <a:latin typeface="+mn-lt"/>
                <a:ea typeface="+mn-ea"/>
                <a:cs typeface="+mn-cs"/>
              </a:defRPr>
            </a:lvl2pPr>
            <a:lvl3pPr marL="0" indent="0" algn="l" defTabSz="914400" rtl="0" eaLnBrk="1" latinLnBrk="0" hangingPunct="1">
              <a:lnSpc>
                <a:spcPct val="100000"/>
              </a:lnSpc>
              <a:spcBef>
                <a:spcPts val="0"/>
              </a:spcBef>
              <a:buFont typeface="Marianne" panose="02000000000000000000" pitchFamily="2" charset="0"/>
              <a:buNone/>
              <a:defRPr sz="2000" kern="1200" spc="-20">
                <a:solidFill>
                  <a:schemeClr val="tx2"/>
                </a:solidFill>
                <a:latin typeface="+mn-lt"/>
                <a:ea typeface="+mn-ea"/>
                <a:cs typeface="+mn-cs"/>
              </a:defRPr>
            </a:lvl3pPr>
            <a:lvl4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4pPr>
            <a:lvl5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5pPr>
            <a:lvl6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6pPr>
            <a:lvl7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7pPr>
            <a:lvl8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8pPr>
            <a:lvl9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9pPr>
          </a:lstStyle>
          <a:p>
            <a:r>
              <a:rPr lang="fr-FR"/>
              <a:t> </a:t>
            </a:r>
            <a:endParaRPr lang="fr-FR" dirty="0"/>
          </a:p>
        </p:txBody>
      </p:sp>
      <p:pic>
        <p:nvPicPr>
          <p:cNvPr id="4" name="Image 3" descr="Une image contenant cercle, symbole&#10;&#10;Le contenu généré par l’IA peut être incorrect.">
            <a:extLst>
              <a:ext uri="{FF2B5EF4-FFF2-40B4-BE49-F238E27FC236}">
                <a16:creationId xmlns:a16="http://schemas.microsoft.com/office/drawing/2014/main" id="{FA10F0E8-965E-4E4D-97B9-7313A4DDA554}"/>
              </a:ext>
            </a:extLst>
          </p:cNvPr>
          <p:cNvPicPr>
            <a:picLocks noChangeAspect="1"/>
          </p:cNvPicPr>
          <p:nvPr/>
        </p:nvPicPr>
        <p:blipFill>
          <a:blip r:embed="rId2"/>
          <a:stretch>
            <a:fillRect/>
          </a:stretch>
        </p:blipFill>
        <p:spPr>
          <a:xfrm>
            <a:off x="10946444" y="254371"/>
            <a:ext cx="957149" cy="1034536"/>
          </a:xfrm>
          <a:prstGeom prst="rect">
            <a:avLst/>
          </a:prstGeom>
        </p:spPr>
      </p:pic>
    </p:spTree>
    <p:extLst>
      <p:ext uri="{BB962C8B-B14F-4D97-AF65-F5344CB8AC3E}">
        <p14:creationId xmlns:p14="http://schemas.microsoft.com/office/powerpoint/2010/main" val="475655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DCA7B-D0D9-A318-6E3D-7AC655436BD1}"/>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0B107DD-E239-05BF-1030-445B06924C88}"/>
              </a:ext>
            </a:extLst>
          </p:cNvPr>
          <p:cNvSpPr>
            <a:spLocks noGrp="1"/>
          </p:cNvSpPr>
          <p:nvPr>
            <p:ph idx="1"/>
          </p:nvPr>
        </p:nvSpPr>
        <p:spPr>
          <a:xfrm>
            <a:off x="567267" y="1290659"/>
            <a:ext cx="10515600" cy="4869371"/>
          </a:xfrm>
        </p:spPr>
        <p:txBody>
          <a:bodyPr>
            <a:normAutofit lnSpcReduction="10000"/>
          </a:bodyPr>
          <a:lstStyle/>
          <a:p>
            <a:pPr lvl="1"/>
            <a:r>
              <a:rPr lang="fr-FR" sz="1400" b="1" dirty="0">
                <a:solidFill>
                  <a:srgbClr val="283276"/>
                </a:solidFill>
                <a:latin typeface="Marianne" panose="02000000000000000000" pitchFamily="50" charset="0"/>
                <a:cs typeface="Calibri" panose="020F0502020204030204" pitchFamily="34" charset="0"/>
              </a:rPr>
              <a:t>Le niveau national – le CNE : comité national pour l’emploi</a:t>
            </a:r>
          </a:p>
          <a:p>
            <a:pPr lvl="2"/>
            <a:r>
              <a:rPr lang="fr-FR" sz="1200" dirty="0">
                <a:solidFill>
                  <a:srgbClr val="283276"/>
                </a:solidFill>
                <a:latin typeface="Marianne" panose="02000000000000000000" pitchFamily="50" charset="0"/>
                <a:cs typeface="Calibri" panose="020F0502020204030204" pitchFamily="34" charset="0"/>
              </a:rPr>
              <a:t>Lieu de concertation et de coordination des acteurs de l’emploi et de l’insertion. Il Définit les orientations stratégiques et ce qui doit faire communs entre les acteurs</a:t>
            </a:r>
          </a:p>
          <a:p>
            <a:pPr lvl="2"/>
            <a:r>
              <a:rPr lang="fr-FR" sz="1200" dirty="0">
                <a:solidFill>
                  <a:srgbClr val="283276"/>
                </a:solidFill>
                <a:latin typeface="Marianne" panose="02000000000000000000" pitchFamily="50" charset="0"/>
                <a:cs typeface="Calibri" panose="020F0502020204030204" pitchFamily="34" charset="0"/>
              </a:rPr>
              <a:t>Il est composé de l’Etat, des partenaires sociaux, représentants des collectivités , les operateurs, les organismes du champ de l’emploi et de l’insertion, porteurs de solutions, et représentants d’usagers </a:t>
            </a:r>
          </a:p>
          <a:p>
            <a:pPr marL="914400" lvl="2" indent="0">
              <a:buNone/>
            </a:pPr>
            <a:endParaRPr lang="fr-FR" sz="1200" dirty="0">
              <a:solidFill>
                <a:srgbClr val="283276"/>
              </a:solidFill>
              <a:latin typeface="Marianne" panose="02000000000000000000" pitchFamily="50" charset="0"/>
              <a:cs typeface="Calibri" panose="020F0502020204030204" pitchFamily="34" charset="0"/>
            </a:endParaRPr>
          </a:p>
          <a:p>
            <a:pPr lvl="1"/>
            <a:r>
              <a:rPr lang="fr-FR" sz="1400" b="1" dirty="0">
                <a:solidFill>
                  <a:srgbClr val="283276"/>
                </a:solidFill>
                <a:latin typeface="Marianne" panose="02000000000000000000" pitchFamily="50" charset="0"/>
                <a:cs typeface="Calibri" panose="020F0502020204030204" pitchFamily="34" charset="0"/>
              </a:rPr>
              <a:t>Le niveau territorial :</a:t>
            </a:r>
          </a:p>
          <a:p>
            <a:pPr lvl="2"/>
            <a:r>
              <a:rPr lang="fr-FR" sz="1200" dirty="0">
                <a:solidFill>
                  <a:srgbClr val="283276"/>
                </a:solidFill>
                <a:latin typeface="Marianne" panose="02000000000000000000" pitchFamily="50" charset="0"/>
                <a:cs typeface="Calibri" panose="020F0502020204030204" pitchFamily="34" charset="0"/>
              </a:rPr>
              <a:t>Ils mettent en place les orientations stratégiques décidées au niveau national.</a:t>
            </a:r>
          </a:p>
          <a:p>
            <a:pPr lvl="2"/>
            <a:r>
              <a:rPr lang="fr-FR" sz="1200" dirty="0">
                <a:solidFill>
                  <a:srgbClr val="283276"/>
                </a:solidFill>
                <a:latin typeface="Marianne" panose="02000000000000000000" pitchFamily="50" charset="0"/>
                <a:cs typeface="Calibri" panose="020F0502020204030204" pitchFamily="34" charset="0"/>
              </a:rPr>
              <a:t>Ils ont vocation à coordonner les actions territoriales sur les champs de l’emploi, la formation, l’insertion et l’accompagnement des employeurs.</a:t>
            </a:r>
          </a:p>
          <a:p>
            <a:pPr lvl="2"/>
            <a:r>
              <a:rPr lang="fr-FR" sz="1200" dirty="0">
                <a:solidFill>
                  <a:srgbClr val="283276"/>
                </a:solidFill>
                <a:latin typeface="Marianne" panose="02000000000000000000" pitchFamily="50" charset="0"/>
                <a:cs typeface="Calibri" panose="020F0502020204030204" pitchFamily="34" charset="0"/>
              </a:rPr>
              <a:t>Il définit des priorités d’action en fonction des spécificités des territoires</a:t>
            </a:r>
          </a:p>
          <a:p>
            <a:pPr marL="914400" lvl="2" indent="0">
              <a:buNone/>
            </a:pPr>
            <a:endParaRPr lang="fr-FR" sz="1200" dirty="0">
              <a:solidFill>
                <a:srgbClr val="283276"/>
              </a:solidFill>
              <a:latin typeface="Marianne" panose="02000000000000000000" pitchFamily="50" charset="0"/>
              <a:cs typeface="Calibri" panose="020F0502020204030204" pitchFamily="34" charset="0"/>
            </a:endParaRPr>
          </a:p>
          <a:p>
            <a:pPr lvl="2"/>
            <a:r>
              <a:rPr lang="fr-FR" sz="1200" dirty="0">
                <a:solidFill>
                  <a:srgbClr val="283276"/>
                </a:solidFill>
                <a:latin typeface="Marianne" panose="02000000000000000000" pitchFamily="50" charset="0"/>
                <a:cs typeface="Calibri" panose="020F0502020204030204" pitchFamily="34" charset="0"/>
              </a:rPr>
              <a:t>Les comités régionaux pour l’emploi –CRPE </a:t>
            </a:r>
          </a:p>
          <a:p>
            <a:pPr lvl="3"/>
            <a:r>
              <a:rPr lang="fr-FR" sz="1200" dirty="0">
                <a:solidFill>
                  <a:srgbClr val="283276"/>
                </a:solidFill>
                <a:latin typeface="Marianne" panose="02000000000000000000" pitchFamily="50" charset="0"/>
                <a:cs typeface="Calibri" panose="020F0502020204030204" pitchFamily="34" charset="0"/>
              </a:rPr>
              <a:t>Définissent et suivent les politiques du développement de l’emploi, la formation, la sécurisation des parcours et des transitions professionnelles</a:t>
            </a:r>
          </a:p>
          <a:p>
            <a:pPr lvl="3"/>
            <a:r>
              <a:rPr lang="fr-FR" sz="1200" dirty="0">
                <a:solidFill>
                  <a:srgbClr val="283276"/>
                </a:solidFill>
                <a:latin typeface="Marianne" panose="02000000000000000000" pitchFamily="50" charset="0"/>
                <a:cs typeface="Calibri" panose="020F0502020204030204" pitchFamily="34" charset="0"/>
              </a:rPr>
              <a:t>Présidés par le Préfet de région et le président du conseil régional</a:t>
            </a:r>
          </a:p>
          <a:p>
            <a:pPr lvl="2"/>
            <a:r>
              <a:rPr lang="fr-FR" sz="1200" dirty="0">
                <a:solidFill>
                  <a:srgbClr val="283276"/>
                </a:solidFill>
                <a:latin typeface="Marianne" panose="02000000000000000000" pitchFamily="50" charset="0"/>
                <a:cs typeface="Calibri" panose="020F0502020204030204" pitchFamily="34" charset="0"/>
              </a:rPr>
              <a:t>Les comités départementaux pour l’emploi – CDPE</a:t>
            </a:r>
          </a:p>
          <a:p>
            <a:pPr lvl="3"/>
            <a:r>
              <a:rPr lang="fr-FR" sz="1200" dirty="0">
                <a:solidFill>
                  <a:srgbClr val="283276"/>
                </a:solidFill>
                <a:latin typeface="Marianne" panose="02000000000000000000" pitchFamily="50" charset="0"/>
                <a:cs typeface="Calibri" panose="020F0502020204030204" pitchFamily="34" charset="0"/>
              </a:rPr>
              <a:t>Définissent et suivent les politiques d’insertion pour les parcours adaptés aux plus éloignés du marché du travail</a:t>
            </a:r>
          </a:p>
          <a:p>
            <a:pPr lvl="3"/>
            <a:r>
              <a:rPr lang="fr-FR" sz="1200" dirty="0">
                <a:solidFill>
                  <a:srgbClr val="283276"/>
                </a:solidFill>
                <a:latin typeface="Marianne" panose="02000000000000000000" pitchFamily="50" charset="0"/>
                <a:cs typeface="Calibri" panose="020F0502020204030204" pitchFamily="34" charset="0"/>
              </a:rPr>
              <a:t>Présides conjointement par le Préfet du département et le président du conseil départemental</a:t>
            </a:r>
          </a:p>
          <a:p>
            <a:pPr lvl="3"/>
            <a:r>
              <a:rPr lang="fr-FR" sz="1200" dirty="0">
                <a:solidFill>
                  <a:srgbClr val="283276"/>
                </a:solidFill>
                <a:latin typeface="Marianne" panose="02000000000000000000" pitchFamily="50" charset="0"/>
                <a:cs typeface="Calibri" panose="020F0502020204030204" pitchFamily="34" charset="0"/>
              </a:rPr>
              <a:t>Comporte une commission dédiée à l’inclusion et l’insertion par l’activité économique</a:t>
            </a:r>
          </a:p>
          <a:p>
            <a:pPr lvl="2"/>
            <a:r>
              <a:rPr lang="fr-FR" sz="1200" dirty="0">
                <a:solidFill>
                  <a:srgbClr val="283276"/>
                </a:solidFill>
                <a:latin typeface="Marianne" panose="02000000000000000000" pitchFamily="50" charset="0"/>
                <a:cs typeface="Calibri" panose="020F0502020204030204" pitchFamily="34" charset="0"/>
              </a:rPr>
              <a:t>Les comités locaux pour l’emploi</a:t>
            </a:r>
          </a:p>
          <a:p>
            <a:pPr lvl="3"/>
            <a:r>
              <a:rPr lang="fr-FR" sz="1200" dirty="0">
                <a:solidFill>
                  <a:srgbClr val="283276"/>
                </a:solidFill>
                <a:latin typeface="Marianne" panose="02000000000000000000" pitchFamily="50" charset="0"/>
                <a:cs typeface="Calibri" panose="020F0502020204030204" pitchFamily="34" charset="0"/>
              </a:rPr>
              <a:t>Définissent des stratégies locales de l’emploi et se traduisent de manière opérationnelle. Ils organisent les partenariats au regard des projets territoriaux en lien avec les collectivités</a:t>
            </a:r>
          </a:p>
          <a:p>
            <a:pPr lvl="3"/>
            <a:r>
              <a:rPr lang="fr-FR" sz="1200" dirty="0">
                <a:solidFill>
                  <a:srgbClr val="283276"/>
                </a:solidFill>
                <a:latin typeface="Marianne" panose="02000000000000000000" pitchFamily="50" charset="0"/>
                <a:cs typeface="Calibri" panose="020F0502020204030204" pitchFamily="34" charset="0"/>
              </a:rPr>
              <a:t>Présidés conjointement par le Préfet et les représentants des collectivités</a:t>
            </a:r>
          </a:p>
        </p:txBody>
      </p:sp>
      <p:sp>
        <p:nvSpPr>
          <p:cNvPr id="4" name="Title 7">
            <a:extLst>
              <a:ext uri="{FF2B5EF4-FFF2-40B4-BE49-F238E27FC236}">
                <a16:creationId xmlns:a16="http://schemas.microsoft.com/office/drawing/2014/main" id="{81D75FC1-28B7-B81E-F256-C81D74AFE9ED}"/>
              </a:ext>
            </a:extLst>
          </p:cNvPr>
          <p:cNvSpPr txBox="1">
            <a:spLocks/>
          </p:cNvSpPr>
          <p:nvPr/>
        </p:nvSpPr>
        <p:spPr>
          <a:xfrm>
            <a:off x="899204" y="399971"/>
            <a:ext cx="10958702" cy="37166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5400" b="1" kern="1200" spc="-20">
                <a:solidFill>
                  <a:schemeClr val="bg2"/>
                </a:solidFill>
                <a:latin typeface="+mj-lt"/>
                <a:ea typeface="+mj-ea"/>
                <a:cs typeface="+mj-cs"/>
              </a:defRPr>
            </a:lvl1pPr>
          </a:lstStyle>
          <a:p>
            <a:r>
              <a:rPr lang="fr-FR" sz="3200" dirty="0">
                <a:solidFill>
                  <a:srgbClr val="293378"/>
                </a:solidFill>
                <a:latin typeface="Marianne"/>
              </a:rPr>
              <a:t>Gouvernance et rôle des acteurs</a:t>
            </a:r>
          </a:p>
        </p:txBody>
      </p:sp>
      <p:sp>
        <p:nvSpPr>
          <p:cNvPr id="7" name="Text Placeholder 20">
            <a:extLst>
              <a:ext uri="{FF2B5EF4-FFF2-40B4-BE49-F238E27FC236}">
                <a16:creationId xmlns:a16="http://schemas.microsoft.com/office/drawing/2014/main" id="{8037B60D-7040-9D09-A7A7-3D995514CEE9}"/>
              </a:ext>
            </a:extLst>
          </p:cNvPr>
          <p:cNvSpPr txBox="1">
            <a:spLocks/>
          </p:cNvSpPr>
          <p:nvPr/>
        </p:nvSpPr>
        <p:spPr>
          <a:xfrm>
            <a:off x="334094" y="451687"/>
            <a:ext cx="332200" cy="324223"/>
          </a:xfrm>
          <a:custGeom>
            <a:avLst/>
            <a:gdLst>
              <a:gd name="connsiteX0" fmla="*/ 364332 w 728664"/>
              <a:gd name="connsiteY0" fmla="*/ 0 h 728664"/>
              <a:gd name="connsiteX1" fmla="*/ 728664 w 728664"/>
              <a:gd name="connsiteY1" fmla="*/ 364332 h 728664"/>
              <a:gd name="connsiteX2" fmla="*/ 364332 w 728664"/>
              <a:gd name="connsiteY2" fmla="*/ 728664 h 728664"/>
              <a:gd name="connsiteX3" fmla="*/ 0 w 728664"/>
              <a:gd name="connsiteY3" fmla="*/ 364332 h 728664"/>
              <a:gd name="connsiteX4" fmla="*/ 364332 w 728664"/>
              <a:gd name="connsiteY4" fmla="*/ 0 h 72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4" h="728664">
                <a:moveTo>
                  <a:pt x="364332" y="0"/>
                </a:moveTo>
                <a:cubicBezTo>
                  <a:pt x="565547" y="0"/>
                  <a:pt x="728664" y="163117"/>
                  <a:pt x="728664" y="364332"/>
                </a:cubicBezTo>
                <a:cubicBezTo>
                  <a:pt x="728664" y="565547"/>
                  <a:pt x="565547" y="728664"/>
                  <a:pt x="364332" y="728664"/>
                </a:cubicBezTo>
                <a:cubicBezTo>
                  <a:pt x="163117" y="728664"/>
                  <a:pt x="0" y="565547"/>
                  <a:pt x="0" y="364332"/>
                </a:cubicBezTo>
                <a:cubicBezTo>
                  <a:pt x="0" y="163117"/>
                  <a:pt x="163117" y="0"/>
                  <a:pt x="364332" y="0"/>
                </a:cubicBezTo>
                <a:close/>
              </a:path>
            </a:pathLst>
          </a:custGeom>
          <a:solidFill>
            <a:srgbClr val="D92424"/>
          </a:solidFill>
        </p:spPr>
        <p:txBody>
          <a:bodyPr vert="horz" lIns="0" tIns="0" rIns="0" bIns="0" rtlCol="0">
            <a:noAutofit/>
          </a:bodyPr>
          <a:lstStyle>
            <a:lvl1pPr marL="0" indent="0" algn="l" defTabSz="914400" rtl="0" eaLnBrk="1" latinLnBrk="0" hangingPunct="1">
              <a:lnSpc>
                <a:spcPct val="100000"/>
              </a:lnSpc>
              <a:spcBef>
                <a:spcPts val="0"/>
              </a:spcBef>
              <a:buFont typeface="Marianne" panose="02000000000000000000" pitchFamily="2" charset="0"/>
              <a:buNone/>
              <a:defRPr sz="2800" kern="1200" spc="-20">
                <a:solidFill>
                  <a:schemeClr val="tx2"/>
                </a:solidFill>
                <a:latin typeface="+mn-lt"/>
                <a:ea typeface="+mn-ea"/>
                <a:cs typeface="+mn-cs"/>
              </a:defRPr>
            </a:lvl1pPr>
            <a:lvl2pPr marL="0" indent="0" algn="l" defTabSz="914400" rtl="0" eaLnBrk="1" latinLnBrk="0" hangingPunct="1">
              <a:lnSpc>
                <a:spcPct val="100000"/>
              </a:lnSpc>
              <a:spcBef>
                <a:spcPts val="0"/>
              </a:spcBef>
              <a:buFont typeface="Marianne" panose="02000000000000000000" pitchFamily="2" charset="0"/>
              <a:buNone/>
              <a:defRPr sz="2400" b="0" kern="1200" spc="-20">
                <a:solidFill>
                  <a:schemeClr val="accent1"/>
                </a:solidFill>
                <a:latin typeface="+mn-lt"/>
                <a:ea typeface="+mn-ea"/>
                <a:cs typeface="+mn-cs"/>
              </a:defRPr>
            </a:lvl2pPr>
            <a:lvl3pPr marL="0" indent="0" algn="l" defTabSz="914400" rtl="0" eaLnBrk="1" latinLnBrk="0" hangingPunct="1">
              <a:lnSpc>
                <a:spcPct val="100000"/>
              </a:lnSpc>
              <a:spcBef>
                <a:spcPts val="0"/>
              </a:spcBef>
              <a:buFont typeface="Marianne" panose="02000000000000000000" pitchFamily="2" charset="0"/>
              <a:buNone/>
              <a:defRPr sz="2000" kern="1200" spc="-20">
                <a:solidFill>
                  <a:schemeClr val="tx2"/>
                </a:solidFill>
                <a:latin typeface="+mn-lt"/>
                <a:ea typeface="+mn-ea"/>
                <a:cs typeface="+mn-cs"/>
              </a:defRPr>
            </a:lvl3pPr>
            <a:lvl4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4pPr>
            <a:lvl5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5pPr>
            <a:lvl6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6pPr>
            <a:lvl7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7pPr>
            <a:lvl8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8pPr>
            <a:lvl9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Marianne" panose="02000000000000000000" pitchFamily="2" charset="0"/>
              <a:buNone/>
              <a:tabLst/>
              <a:defRPr/>
            </a:pPr>
            <a:r>
              <a:rPr kumimoji="0" lang="fr-FR" sz="2800" b="0" i="0" u="none" strike="noStrike" kern="1200" cap="none" spc="-20" normalizeH="0" baseline="0" noProof="0">
                <a:ln>
                  <a:noFill/>
                </a:ln>
                <a:solidFill>
                  <a:srgbClr val="0D1440"/>
                </a:solidFill>
                <a:effectLst/>
                <a:uLnTx/>
                <a:uFillTx/>
                <a:latin typeface="Marianne Light"/>
                <a:ea typeface="+mn-ea"/>
                <a:cs typeface="+mn-cs"/>
              </a:rPr>
              <a:t> </a:t>
            </a:r>
            <a:endParaRPr kumimoji="0" lang="fr-FR" sz="2800" b="0" i="0" u="none" strike="noStrike" kern="1200" cap="none" spc="-20" normalizeH="0" baseline="0" noProof="0" dirty="0">
              <a:ln>
                <a:noFill/>
              </a:ln>
              <a:solidFill>
                <a:srgbClr val="0D1440"/>
              </a:solidFill>
              <a:effectLst/>
              <a:uLnTx/>
              <a:uFillTx/>
              <a:latin typeface="Marianne Light"/>
              <a:ea typeface="+mn-ea"/>
              <a:cs typeface="+mn-cs"/>
            </a:endParaRPr>
          </a:p>
        </p:txBody>
      </p:sp>
    </p:spTree>
    <p:extLst>
      <p:ext uri="{BB962C8B-B14F-4D97-AF65-F5344CB8AC3E}">
        <p14:creationId xmlns:p14="http://schemas.microsoft.com/office/powerpoint/2010/main" val="458529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52810D81-F6FB-EB85-20D4-0899C297CC47}"/>
              </a:ext>
            </a:extLst>
          </p:cNvPr>
          <p:cNvSpPr>
            <a:spLocks noGrp="1"/>
          </p:cNvSpPr>
          <p:nvPr>
            <p:ph type="body" sz="quarter" idx="43"/>
          </p:nvPr>
        </p:nvSpPr>
        <p:spPr>
          <a:xfrm>
            <a:off x="1526211" y="2967501"/>
            <a:ext cx="3535453" cy="1740451"/>
          </a:xfrm>
        </p:spPr>
        <p:txBody>
          <a:bodyPr/>
          <a:lstStyle/>
          <a:p>
            <a:pPr algn="l">
              <a:spcAft>
                <a:spcPts val="0"/>
              </a:spcAft>
            </a:pPr>
            <a:endParaRPr lang="fr-FR" sz="1200" b="1" i="0" u="none" strike="noStrike" baseline="0" dirty="0">
              <a:latin typeface="Marianne-Bold" panose="02000000000000000000" pitchFamily="50" charset="0"/>
              <a:hlinkClick r:id="rId2"/>
            </a:endParaRPr>
          </a:p>
          <a:p>
            <a:pPr algn="l">
              <a:spcAft>
                <a:spcPts val="0"/>
              </a:spcAft>
            </a:pPr>
            <a:endParaRPr lang="fr-FR" sz="1200" dirty="0">
              <a:latin typeface="Marianne-Bold" panose="02000000000000000000" pitchFamily="50" charset="0"/>
              <a:hlinkClick r:id="rId2"/>
            </a:endParaRPr>
          </a:p>
          <a:p>
            <a:pPr algn="l">
              <a:spcAft>
                <a:spcPts val="0"/>
              </a:spcAft>
            </a:pPr>
            <a:r>
              <a:rPr lang="fr-FR" sz="1200" b="1" i="0" u="none" strike="noStrike" baseline="0" dirty="0">
                <a:latin typeface="Marianne-Bold" panose="02000000000000000000" pitchFamily="50" charset="0"/>
                <a:hlinkClick r:id="" action="ppaction://noaction"/>
              </a:rPr>
              <a:t>Dora est un outil d’aide </a:t>
            </a:r>
            <a:br>
              <a:rPr lang="fr-FR" sz="1200" b="1" i="0" u="none" strike="noStrike" baseline="0" dirty="0">
                <a:latin typeface="Marianne-Bold" panose="02000000000000000000" pitchFamily="50" charset="0"/>
                <a:hlinkClick r:id="" action="ppaction://noaction"/>
              </a:rPr>
            </a:br>
            <a:r>
              <a:rPr lang="fr-FR" sz="1200" b="1" i="0" u="none" strike="noStrike" baseline="0" dirty="0">
                <a:latin typeface="Marianne-Bold" panose="02000000000000000000" pitchFamily="50" charset="0"/>
                <a:hlinkClick r:id="" action="ppaction://noaction"/>
              </a:rPr>
              <a:t>à la prescription pour accompagner la levée des freins périphériques à l’emploi.</a:t>
            </a:r>
            <a:endParaRPr lang="fr-FR" sz="1200" dirty="0">
              <a:hlinkClick r:id="rId2"/>
            </a:endParaRPr>
          </a:p>
        </p:txBody>
      </p:sp>
      <p:sp>
        <p:nvSpPr>
          <p:cNvPr id="7" name="Espace réservé du texte 6">
            <a:extLst>
              <a:ext uri="{FF2B5EF4-FFF2-40B4-BE49-F238E27FC236}">
                <a16:creationId xmlns:a16="http://schemas.microsoft.com/office/drawing/2014/main" id="{4768B5C6-E685-875A-1E9F-8F9D7507B567}"/>
              </a:ext>
            </a:extLst>
          </p:cNvPr>
          <p:cNvSpPr>
            <a:spLocks noGrp="1"/>
          </p:cNvSpPr>
          <p:nvPr>
            <p:ph type="body" sz="quarter" idx="44"/>
          </p:nvPr>
        </p:nvSpPr>
        <p:spPr>
          <a:xfrm>
            <a:off x="1584077" y="4984199"/>
            <a:ext cx="3477587" cy="1479750"/>
          </a:xfrm>
        </p:spPr>
        <p:txBody>
          <a:bodyPr/>
          <a:lstStyle/>
          <a:p>
            <a:pPr algn="l"/>
            <a:endParaRPr lang="fr-FR" sz="1200" dirty="0">
              <a:hlinkClick r:id="" action="ppaction://noaction"/>
            </a:endParaRPr>
          </a:p>
          <a:p>
            <a:pPr algn="l">
              <a:spcAft>
                <a:spcPts val="0"/>
              </a:spcAft>
            </a:pPr>
            <a:r>
              <a:rPr lang="fr-FR" sz="1200" dirty="0">
                <a:hlinkClick r:id="" action="ppaction://noaction"/>
              </a:rPr>
              <a:t>Mes aides permet de faire connaitre les aides à la mobilité.</a:t>
            </a:r>
            <a:r>
              <a:rPr lang="fr-FR" sz="1200" i="0" dirty="0">
                <a:solidFill>
                  <a:srgbClr val="272747"/>
                </a:solidFill>
                <a:effectLst/>
                <a:latin typeface="Marianne" panose="02000000000000000000" pitchFamily="50" charset="0"/>
                <a:hlinkClick r:id="rId3"/>
              </a:rPr>
              <a:t> </a:t>
            </a:r>
            <a:endParaRPr lang="fr-FR" sz="1200" dirty="0">
              <a:hlinkClick r:id="rId3"/>
            </a:endParaRPr>
          </a:p>
        </p:txBody>
      </p:sp>
      <p:sp>
        <p:nvSpPr>
          <p:cNvPr id="10" name="Espace réservé du texte 9">
            <a:extLst>
              <a:ext uri="{FF2B5EF4-FFF2-40B4-BE49-F238E27FC236}">
                <a16:creationId xmlns:a16="http://schemas.microsoft.com/office/drawing/2014/main" id="{3EBD5C72-F739-CF42-2CA5-0EE594B6131A}"/>
              </a:ext>
            </a:extLst>
          </p:cNvPr>
          <p:cNvSpPr>
            <a:spLocks noGrp="1"/>
          </p:cNvSpPr>
          <p:nvPr>
            <p:ph type="body" sz="quarter" idx="45"/>
          </p:nvPr>
        </p:nvSpPr>
        <p:spPr>
          <a:xfrm>
            <a:off x="6468046" y="2967501"/>
            <a:ext cx="3535453" cy="1740450"/>
          </a:xfrm>
        </p:spPr>
        <p:txBody>
          <a:bodyPr/>
          <a:lstStyle/>
          <a:p>
            <a:pPr algn="l">
              <a:spcAft>
                <a:spcPts val="0"/>
              </a:spcAft>
            </a:pPr>
            <a:endParaRPr lang="fr-FR" sz="1200" dirty="0">
              <a:hlinkClick r:id="" action="ppaction://hlinkfile"/>
            </a:endParaRPr>
          </a:p>
          <a:p>
            <a:pPr algn="l">
              <a:spcAft>
                <a:spcPts val="0"/>
              </a:spcAft>
            </a:pPr>
            <a:endParaRPr lang="fr-FR" sz="1200" dirty="0">
              <a:hlinkClick r:id="" action="ppaction://hlinkfile"/>
            </a:endParaRPr>
          </a:p>
          <a:p>
            <a:pPr algn="l">
              <a:spcAft>
                <a:spcPts val="0"/>
              </a:spcAft>
            </a:pPr>
            <a:r>
              <a:rPr lang="fr-FR" sz="1200" dirty="0">
                <a:hlinkClick r:id="" action="ppaction://hlinkfile"/>
              </a:rPr>
              <a:t>L’Académie France Travail propose aux acteurs du Réseau Pour l‘Emploi de partager leurs pratiques et de renforcer leurs compétences au bénéfice de nos publics.</a:t>
            </a:r>
          </a:p>
        </p:txBody>
      </p:sp>
      <p:sp>
        <p:nvSpPr>
          <p:cNvPr id="21" name="Rectangle : coins arrondis 20">
            <a:extLst>
              <a:ext uri="{FF2B5EF4-FFF2-40B4-BE49-F238E27FC236}">
                <a16:creationId xmlns:a16="http://schemas.microsoft.com/office/drawing/2014/main" id="{AF1818AF-42F3-FABF-C02C-FF7E1B5DB42D}"/>
              </a:ext>
            </a:extLst>
          </p:cNvPr>
          <p:cNvSpPr/>
          <p:nvPr/>
        </p:nvSpPr>
        <p:spPr>
          <a:xfrm>
            <a:off x="1599581" y="3058795"/>
            <a:ext cx="1457022" cy="53350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5" name="Image 34">
            <a:extLst>
              <a:ext uri="{FF2B5EF4-FFF2-40B4-BE49-F238E27FC236}">
                <a16:creationId xmlns:a16="http://schemas.microsoft.com/office/drawing/2014/main" id="{5387CB4D-1A3D-8CB2-1CEB-BE0B5DF052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0946" y="3017841"/>
            <a:ext cx="1214291" cy="533504"/>
          </a:xfrm>
          <a:prstGeom prst="rect">
            <a:avLst/>
          </a:prstGeom>
        </p:spPr>
      </p:pic>
      <p:sp>
        <p:nvSpPr>
          <p:cNvPr id="39" name="Rectangle : coins arrondis 38">
            <a:extLst>
              <a:ext uri="{FF2B5EF4-FFF2-40B4-BE49-F238E27FC236}">
                <a16:creationId xmlns:a16="http://schemas.microsoft.com/office/drawing/2014/main" id="{29C9060A-2480-CD0A-F272-9DBFE48C2B11}"/>
              </a:ext>
            </a:extLst>
          </p:cNvPr>
          <p:cNvSpPr/>
          <p:nvPr/>
        </p:nvSpPr>
        <p:spPr>
          <a:xfrm>
            <a:off x="1720946" y="5101436"/>
            <a:ext cx="1457022" cy="53350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8" name="Graphique 37">
            <a:extLst>
              <a:ext uri="{FF2B5EF4-FFF2-40B4-BE49-F238E27FC236}">
                <a16:creationId xmlns:a16="http://schemas.microsoft.com/office/drawing/2014/main" id="{ACA145B3-52DD-3990-9E78-CDD7BA08D040}"/>
              </a:ext>
            </a:extLst>
          </p:cNvPr>
          <p:cNvPicPr>
            <a:picLocks noChangeAspect="1"/>
          </p:cNvPicPr>
          <p:nvPr/>
        </p:nvPicPr>
        <p:blipFill>
          <a:blip r:embed="rId5"/>
          <a:stretch>
            <a:fillRect/>
          </a:stretch>
        </p:blipFill>
        <p:spPr>
          <a:xfrm>
            <a:off x="1720946" y="5064519"/>
            <a:ext cx="1225444" cy="437659"/>
          </a:xfrm>
          <a:prstGeom prst="rect">
            <a:avLst/>
          </a:prstGeom>
        </p:spPr>
      </p:pic>
      <p:sp>
        <p:nvSpPr>
          <p:cNvPr id="40" name="Rectangle : coins arrondis 39">
            <a:extLst>
              <a:ext uri="{FF2B5EF4-FFF2-40B4-BE49-F238E27FC236}">
                <a16:creationId xmlns:a16="http://schemas.microsoft.com/office/drawing/2014/main" id="{92BC5C0C-1536-6910-BC96-B7B97201128F}"/>
              </a:ext>
            </a:extLst>
          </p:cNvPr>
          <p:cNvSpPr/>
          <p:nvPr/>
        </p:nvSpPr>
        <p:spPr>
          <a:xfrm>
            <a:off x="6566208" y="3072799"/>
            <a:ext cx="1457022" cy="53350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2" name="Image 41">
            <a:extLst>
              <a:ext uri="{FF2B5EF4-FFF2-40B4-BE49-F238E27FC236}">
                <a16:creationId xmlns:a16="http://schemas.microsoft.com/office/drawing/2014/main" id="{8689DE0E-638C-261C-774E-85E1FC6F115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28914" y="3072799"/>
            <a:ext cx="932928" cy="463305"/>
          </a:xfrm>
          <a:prstGeom prst="rect">
            <a:avLst/>
          </a:prstGeom>
        </p:spPr>
      </p:pic>
      <p:sp>
        <p:nvSpPr>
          <p:cNvPr id="43" name="Espace réservé du texte 6">
            <a:hlinkClick r:id="rId7"/>
            <a:extLst>
              <a:ext uri="{FF2B5EF4-FFF2-40B4-BE49-F238E27FC236}">
                <a16:creationId xmlns:a16="http://schemas.microsoft.com/office/drawing/2014/main" id="{EC1CD32A-02A5-6309-4B73-5BACCB0A9080}"/>
              </a:ext>
            </a:extLst>
          </p:cNvPr>
          <p:cNvSpPr txBox="1">
            <a:spLocks/>
          </p:cNvSpPr>
          <p:nvPr/>
        </p:nvSpPr>
        <p:spPr>
          <a:xfrm>
            <a:off x="6485247" y="4996412"/>
            <a:ext cx="3518252" cy="1479750"/>
          </a:xfrm>
          <a:prstGeom prst="roundRect">
            <a:avLst/>
          </a:prstGeom>
          <a:solidFill>
            <a:schemeClr val="accent4">
              <a:lumMod val="60000"/>
              <a:lumOff val="40000"/>
            </a:schemeClr>
          </a:solidFill>
        </p:spPr>
        <p:txBody>
          <a:bodyPr vert="horz" lIns="360000" tIns="216000" rIns="180000" bIns="0" rtlCol="0" anchor="t">
            <a:noAutofit/>
          </a:bodyPr>
          <a:lstStyle>
            <a:lvl1pPr marL="0" indent="0" algn="l" defTabSz="914400" rtl="0" eaLnBrk="1" latinLnBrk="0" hangingPunct="1">
              <a:lnSpc>
                <a:spcPct val="100000"/>
              </a:lnSpc>
              <a:spcBef>
                <a:spcPts val="0"/>
              </a:spcBef>
              <a:spcAft>
                <a:spcPts val="2400"/>
              </a:spcAft>
              <a:buFont typeface="Marianne" panose="02000000000000000000" pitchFamily="2" charset="0"/>
              <a:buNone/>
              <a:defRPr sz="1800" b="1" kern="1200" spc="-20">
                <a:solidFill>
                  <a:schemeClr val="tx2"/>
                </a:solidFill>
                <a:latin typeface="Marianne" panose="02000000000000000000" pitchFamily="2" charset="0"/>
                <a:ea typeface="+mn-ea"/>
                <a:cs typeface="+mn-cs"/>
              </a:defRPr>
            </a:lvl1pPr>
            <a:lvl2pPr marL="0" indent="0" algn="l" defTabSz="914400" rtl="0" eaLnBrk="1" latinLnBrk="0" hangingPunct="1">
              <a:lnSpc>
                <a:spcPct val="100000"/>
              </a:lnSpc>
              <a:spcBef>
                <a:spcPts val="0"/>
              </a:spcBef>
              <a:spcAft>
                <a:spcPts val="0"/>
              </a:spcAft>
              <a:buFont typeface="Marianne" panose="02000000000000000000" pitchFamily="2" charset="0"/>
              <a:buNone/>
              <a:defRPr lang="en-US" sz="1200" kern="1200" spc="-20">
                <a:solidFill>
                  <a:schemeClr val="bg2"/>
                </a:solidFill>
                <a:latin typeface="Marianne" panose="02000000000000000000" pitchFamily="2" charset="0"/>
                <a:ea typeface="+mn-ea"/>
                <a:cs typeface="+mn-cs"/>
              </a:defRPr>
            </a:lvl2pPr>
            <a:lvl3pPr marL="0" indent="0" algn="l" defTabSz="914400" rtl="0" eaLnBrk="1" latinLnBrk="0" hangingPunct="1">
              <a:lnSpc>
                <a:spcPct val="100000"/>
              </a:lnSpc>
              <a:spcBef>
                <a:spcPts val="0"/>
              </a:spcBef>
              <a:spcAft>
                <a:spcPts val="0"/>
              </a:spcAft>
              <a:buFont typeface="Marianne" panose="02000000000000000000" pitchFamily="2" charset="0"/>
              <a:buNone/>
              <a:defRPr sz="1200" kern="1200" spc="-20">
                <a:solidFill>
                  <a:schemeClr val="bg2"/>
                </a:solidFill>
                <a:latin typeface="Marianne" panose="02000000000000000000" pitchFamily="2" charset="0"/>
                <a:ea typeface="+mn-ea"/>
                <a:cs typeface="+mn-cs"/>
              </a:defRPr>
            </a:lvl3pPr>
            <a:lvl4pPr marL="0" indent="0" algn="l" defTabSz="914400" rtl="0" eaLnBrk="1" latinLnBrk="0" hangingPunct="1">
              <a:lnSpc>
                <a:spcPct val="100000"/>
              </a:lnSpc>
              <a:spcBef>
                <a:spcPts val="0"/>
              </a:spcBef>
              <a:spcAft>
                <a:spcPts val="0"/>
              </a:spcAft>
              <a:buFont typeface="Marianne" panose="02000000000000000000" pitchFamily="2" charset="0"/>
              <a:buNone/>
              <a:defRPr sz="1200" kern="1200" spc="-20">
                <a:solidFill>
                  <a:schemeClr val="bg2"/>
                </a:solidFill>
                <a:latin typeface="Marianne" panose="02000000000000000000" pitchFamily="2" charset="0"/>
                <a:ea typeface="+mn-ea"/>
                <a:cs typeface="+mn-cs"/>
              </a:defRPr>
            </a:lvl4pPr>
            <a:lvl5pPr marL="0" indent="0" algn="l" defTabSz="914400" rtl="0" eaLnBrk="1" latinLnBrk="0" hangingPunct="1">
              <a:lnSpc>
                <a:spcPct val="100000"/>
              </a:lnSpc>
              <a:spcBef>
                <a:spcPts val="0"/>
              </a:spcBef>
              <a:spcAft>
                <a:spcPts val="0"/>
              </a:spcAft>
              <a:buFont typeface="Marianne" panose="02000000000000000000" pitchFamily="2" charset="0"/>
              <a:buNone/>
              <a:defRPr sz="1200" kern="1200" spc="-20">
                <a:solidFill>
                  <a:schemeClr val="bg2"/>
                </a:solidFill>
                <a:latin typeface="Marianne" panose="02000000000000000000" pitchFamily="2" charset="0"/>
                <a:ea typeface="+mn-ea"/>
                <a:cs typeface="+mn-cs"/>
              </a:defRPr>
            </a:lvl5pPr>
            <a:lvl6pPr marL="0" indent="0" algn="l" defTabSz="914400" rtl="0" eaLnBrk="1" latinLnBrk="0" hangingPunct="1">
              <a:lnSpc>
                <a:spcPct val="100000"/>
              </a:lnSpc>
              <a:spcBef>
                <a:spcPts val="0"/>
              </a:spcBef>
              <a:spcAft>
                <a:spcPts val="0"/>
              </a:spcAft>
              <a:buFont typeface="Marianne" panose="02000000000000000000" pitchFamily="2" charset="0"/>
              <a:buNone/>
              <a:defRPr sz="1200" kern="1200" spc="-20">
                <a:solidFill>
                  <a:schemeClr val="bg2"/>
                </a:solidFill>
                <a:latin typeface="Marianne" panose="02000000000000000000" pitchFamily="2" charset="0"/>
                <a:ea typeface="+mn-ea"/>
                <a:cs typeface="+mn-cs"/>
              </a:defRPr>
            </a:lvl6pPr>
            <a:lvl7pPr marL="0" indent="0" algn="l" defTabSz="914400" rtl="0" eaLnBrk="1" latinLnBrk="0" hangingPunct="1">
              <a:lnSpc>
                <a:spcPct val="100000"/>
              </a:lnSpc>
              <a:spcBef>
                <a:spcPts val="0"/>
              </a:spcBef>
              <a:spcAft>
                <a:spcPts val="0"/>
              </a:spcAft>
              <a:buFont typeface="Marianne" panose="02000000000000000000" pitchFamily="2" charset="0"/>
              <a:buNone/>
              <a:defRPr sz="1200" kern="1200" spc="-20">
                <a:solidFill>
                  <a:schemeClr val="bg2"/>
                </a:solidFill>
                <a:latin typeface="Marianne" panose="02000000000000000000" pitchFamily="2" charset="0"/>
                <a:ea typeface="+mn-ea"/>
                <a:cs typeface="+mn-cs"/>
              </a:defRPr>
            </a:lvl7pPr>
            <a:lvl8pPr marL="0" indent="0" algn="l" defTabSz="914400" rtl="0" eaLnBrk="1" latinLnBrk="0" hangingPunct="1">
              <a:lnSpc>
                <a:spcPct val="100000"/>
              </a:lnSpc>
              <a:spcBef>
                <a:spcPts val="0"/>
              </a:spcBef>
              <a:spcAft>
                <a:spcPts val="0"/>
              </a:spcAft>
              <a:buFont typeface="Marianne" panose="02000000000000000000" pitchFamily="2" charset="0"/>
              <a:buNone/>
              <a:defRPr sz="1200" kern="1200" spc="-20">
                <a:solidFill>
                  <a:schemeClr val="bg2"/>
                </a:solidFill>
                <a:latin typeface="Marianne" panose="02000000000000000000" pitchFamily="2" charset="0"/>
                <a:ea typeface="+mn-ea"/>
                <a:cs typeface="+mn-cs"/>
              </a:defRPr>
            </a:lvl8pPr>
            <a:lvl9pPr marL="0" indent="0" algn="l" defTabSz="914400" rtl="0" eaLnBrk="1" latinLnBrk="0" hangingPunct="1">
              <a:lnSpc>
                <a:spcPct val="100000"/>
              </a:lnSpc>
              <a:spcBef>
                <a:spcPts val="0"/>
              </a:spcBef>
              <a:spcAft>
                <a:spcPts val="0"/>
              </a:spcAft>
              <a:buFont typeface="Marianne" panose="02000000000000000000" pitchFamily="2" charset="0"/>
              <a:buNone/>
              <a:defRPr sz="1200" kern="1200" spc="-20">
                <a:solidFill>
                  <a:schemeClr val="bg2"/>
                </a:solidFill>
                <a:latin typeface="Marianne" panose="02000000000000000000" pitchFamily="2" charset="0"/>
                <a:ea typeface="+mn-ea"/>
                <a:cs typeface="+mn-cs"/>
              </a:defRPr>
            </a:lvl9pPr>
          </a:lstStyle>
          <a:p>
            <a:pPr>
              <a:spcAft>
                <a:spcPts val="0"/>
              </a:spcAft>
            </a:pPr>
            <a:endParaRPr lang="fr-FR" sz="1100" dirty="0"/>
          </a:p>
          <a:p>
            <a:pPr>
              <a:spcAft>
                <a:spcPts val="0"/>
              </a:spcAft>
            </a:pPr>
            <a:endParaRPr lang="fr-FR" sz="1100" dirty="0"/>
          </a:p>
          <a:p>
            <a:pPr>
              <a:spcAft>
                <a:spcPts val="0"/>
              </a:spcAft>
            </a:pPr>
            <a:r>
              <a:rPr lang="fr-FR" sz="1100" dirty="0"/>
              <a:t>Data emploi donne accès aux informations pour décrypter le marché du travail sur les territoires et guide dans les prises de décisions et l’élaboration d'actions en faveur de l'emploi</a:t>
            </a:r>
          </a:p>
        </p:txBody>
      </p:sp>
      <p:sp>
        <p:nvSpPr>
          <p:cNvPr id="44" name="Rectangle : coins arrondis 43">
            <a:extLst>
              <a:ext uri="{FF2B5EF4-FFF2-40B4-BE49-F238E27FC236}">
                <a16:creationId xmlns:a16="http://schemas.microsoft.com/office/drawing/2014/main" id="{43542978-11CE-5BD3-BFCA-D50E2A0CBA46}"/>
              </a:ext>
            </a:extLst>
          </p:cNvPr>
          <p:cNvSpPr/>
          <p:nvPr/>
        </p:nvSpPr>
        <p:spPr>
          <a:xfrm>
            <a:off x="6601585" y="5064519"/>
            <a:ext cx="1384831" cy="53350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6" name="Graphique 45">
            <a:extLst>
              <a:ext uri="{FF2B5EF4-FFF2-40B4-BE49-F238E27FC236}">
                <a16:creationId xmlns:a16="http://schemas.microsoft.com/office/drawing/2014/main" id="{78692525-08A1-5D3D-100E-B9386E1CAD23}"/>
              </a:ext>
            </a:extLst>
          </p:cNvPr>
          <p:cNvPicPr>
            <a:picLocks noChangeAspect="1"/>
          </p:cNvPicPr>
          <p:nvPr/>
        </p:nvPicPr>
        <p:blipFill>
          <a:blip r:embed="rId8"/>
          <a:stretch>
            <a:fillRect/>
          </a:stretch>
        </p:blipFill>
        <p:spPr>
          <a:xfrm>
            <a:off x="6685542" y="5140771"/>
            <a:ext cx="876300" cy="381000"/>
          </a:xfrm>
          <a:prstGeom prst="rect">
            <a:avLst/>
          </a:prstGeom>
        </p:spPr>
      </p:pic>
      <p:sp>
        <p:nvSpPr>
          <p:cNvPr id="12" name="Espace réservé du texte 2">
            <a:extLst>
              <a:ext uri="{FF2B5EF4-FFF2-40B4-BE49-F238E27FC236}">
                <a16:creationId xmlns:a16="http://schemas.microsoft.com/office/drawing/2014/main" id="{FDF55D86-98ED-E0C4-CE62-54146081941F}"/>
              </a:ext>
            </a:extLst>
          </p:cNvPr>
          <p:cNvSpPr txBox="1">
            <a:spLocks/>
          </p:cNvSpPr>
          <p:nvPr/>
        </p:nvSpPr>
        <p:spPr>
          <a:xfrm>
            <a:off x="386340" y="316148"/>
            <a:ext cx="9773660" cy="519067"/>
          </a:xfrm>
          <a:prstGeom prst="rect">
            <a:avLst/>
          </a:prstGeom>
        </p:spPr>
        <p:txBody>
          <a:bodyPr vert="horz" lIns="0" tIns="0" rIns="0" bIns="0" rtlCol="0" anchor="t">
            <a:noAutofit/>
          </a:bodyPr>
          <a:lstStyle>
            <a:lvl1pPr marL="0" indent="0" algn="l" defTabSz="914400" rtl="0" eaLnBrk="1" latinLnBrk="0" hangingPunct="1">
              <a:lnSpc>
                <a:spcPct val="90000"/>
              </a:lnSpc>
              <a:spcBef>
                <a:spcPts val="0"/>
              </a:spcBef>
              <a:spcAft>
                <a:spcPts val="0"/>
              </a:spcAft>
              <a:buFont typeface="Marianne" panose="02000000000000000000" pitchFamily="2" charset="0"/>
              <a:buNone/>
              <a:defRPr sz="2000" b="1" kern="1200" spc="-20">
                <a:solidFill>
                  <a:schemeClr val="bg2"/>
                </a:solidFill>
                <a:latin typeface="Marianne" panose="02000000000000000000" pitchFamily="2" charset="0"/>
                <a:ea typeface="+mn-ea"/>
                <a:cs typeface="+mn-cs"/>
              </a:defRPr>
            </a:lvl1pPr>
            <a:lvl2pPr marL="0" indent="0" algn="l" defTabSz="914400" rtl="0" eaLnBrk="1" latinLnBrk="0" hangingPunct="1">
              <a:lnSpc>
                <a:spcPct val="90000"/>
              </a:lnSpc>
              <a:spcBef>
                <a:spcPts val="0"/>
              </a:spcBef>
              <a:spcAft>
                <a:spcPts val="0"/>
              </a:spcAft>
              <a:buFont typeface="Marianne" panose="02000000000000000000" pitchFamily="2" charset="0"/>
              <a:buNone/>
              <a:defRPr sz="2000" b="0" kern="1200" spc="-20">
                <a:solidFill>
                  <a:schemeClr val="bg2"/>
                </a:solidFill>
                <a:latin typeface="+mj-lt"/>
                <a:ea typeface="+mn-ea"/>
                <a:cs typeface="+mn-cs"/>
              </a:defRPr>
            </a:lvl2pPr>
            <a:lvl3pPr marL="0" indent="0" algn="l" defTabSz="914400" rtl="0" eaLnBrk="1" latinLnBrk="0" hangingPunct="1">
              <a:lnSpc>
                <a:spcPct val="90000"/>
              </a:lnSpc>
              <a:spcBef>
                <a:spcPts val="0"/>
              </a:spcBef>
              <a:spcAft>
                <a:spcPts val="0"/>
              </a:spcAft>
              <a:buFont typeface="Marianne" panose="02000000000000000000" pitchFamily="2" charset="0"/>
              <a:buNone/>
              <a:defRPr sz="2000" kern="1200" spc="-20">
                <a:solidFill>
                  <a:schemeClr val="bg2"/>
                </a:solidFill>
                <a:latin typeface="+mj-lt"/>
                <a:ea typeface="+mn-ea"/>
                <a:cs typeface="+mn-cs"/>
              </a:defRPr>
            </a:lvl3pPr>
            <a:lvl4pPr marL="0" indent="0" algn="l" defTabSz="914400" rtl="0" eaLnBrk="1" latinLnBrk="0" hangingPunct="1">
              <a:lnSpc>
                <a:spcPct val="90000"/>
              </a:lnSpc>
              <a:spcBef>
                <a:spcPts val="0"/>
              </a:spcBef>
              <a:spcAft>
                <a:spcPts val="0"/>
              </a:spcAft>
              <a:buFont typeface="Marianne" panose="02000000000000000000" pitchFamily="2" charset="0"/>
              <a:buNone/>
              <a:defRPr sz="2000" kern="1200" spc="-20">
                <a:solidFill>
                  <a:schemeClr val="bg2"/>
                </a:solidFill>
                <a:latin typeface="+mj-lt"/>
                <a:ea typeface="+mn-ea"/>
                <a:cs typeface="+mn-cs"/>
              </a:defRPr>
            </a:lvl4pPr>
            <a:lvl5pPr marL="0" indent="0" algn="l" defTabSz="914400" rtl="0" eaLnBrk="1" latinLnBrk="0" hangingPunct="1">
              <a:lnSpc>
                <a:spcPct val="90000"/>
              </a:lnSpc>
              <a:spcBef>
                <a:spcPts val="0"/>
              </a:spcBef>
              <a:spcAft>
                <a:spcPts val="0"/>
              </a:spcAft>
              <a:buFont typeface="Marianne" panose="02000000000000000000" pitchFamily="2" charset="0"/>
              <a:buNone/>
              <a:defRPr sz="2000" kern="1200" spc="-20">
                <a:solidFill>
                  <a:schemeClr val="bg2"/>
                </a:solidFill>
                <a:latin typeface="+mj-lt"/>
                <a:ea typeface="+mn-ea"/>
                <a:cs typeface="+mn-cs"/>
              </a:defRPr>
            </a:lvl5pPr>
            <a:lvl6pPr marL="0" indent="0" algn="l" defTabSz="914400" rtl="0" eaLnBrk="1" latinLnBrk="0" hangingPunct="1">
              <a:lnSpc>
                <a:spcPct val="90000"/>
              </a:lnSpc>
              <a:spcBef>
                <a:spcPts val="0"/>
              </a:spcBef>
              <a:spcAft>
                <a:spcPts val="0"/>
              </a:spcAft>
              <a:buFont typeface="Marianne" panose="02000000000000000000" pitchFamily="2" charset="0"/>
              <a:buNone/>
              <a:defRPr sz="2000" kern="1200" spc="-20">
                <a:solidFill>
                  <a:schemeClr val="bg2"/>
                </a:solidFill>
                <a:latin typeface="+mj-lt"/>
                <a:ea typeface="+mn-ea"/>
                <a:cs typeface="+mn-cs"/>
              </a:defRPr>
            </a:lvl6pPr>
            <a:lvl7pPr marL="0" indent="0" algn="l" defTabSz="914400" rtl="0" eaLnBrk="1" latinLnBrk="0" hangingPunct="1">
              <a:lnSpc>
                <a:spcPct val="90000"/>
              </a:lnSpc>
              <a:spcBef>
                <a:spcPts val="0"/>
              </a:spcBef>
              <a:spcAft>
                <a:spcPts val="0"/>
              </a:spcAft>
              <a:buFont typeface="Marianne" panose="02000000000000000000" pitchFamily="2" charset="0"/>
              <a:buNone/>
              <a:defRPr sz="2000" kern="1200" spc="-20">
                <a:solidFill>
                  <a:schemeClr val="bg2"/>
                </a:solidFill>
                <a:latin typeface="+mj-lt"/>
                <a:ea typeface="+mn-ea"/>
                <a:cs typeface="+mn-cs"/>
              </a:defRPr>
            </a:lvl7pPr>
            <a:lvl8pPr marL="0" indent="0" algn="l" defTabSz="914400" rtl="0" eaLnBrk="1" latinLnBrk="0" hangingPunct="1">
              <a:lnSpc>
                <a:spcPct val="90000"/>
              </a:lnSpc>
              <a:spcBef>
                <a:spcPts val="0"/>
              </a:spcBef>
              <a:spcAft>
                <a:spcPts val="0"/>
              </a:spcAft>
              <a:buFont typeface="Marianne" panose="02000000000000000000" pitchFamily="2" charset="0"/>
              <a:buNone/>
              <a:defRPr sz="2000" kern="1200" spc="-20">
                <a:solidFill>
                  <a:schemeClr val="bg2"/>
                </a:solidFill>
                <a:latin typeface="+mj-lt"/>
                <a:ea typeface="+mn-ea"/>
                <a:cs typeface="+mn-cs"/>
              </a:defRPr>
            </a:lvl8pPr>
            <a:lvl9pPr marL="0" indent="0" algn="l" defTabSz="914400" rtl="0" eaLnBrk="1" latinLnBrk="0" hangingPunct="1">
              <a:lnSpc>
                <a:spcPct val="90000"/>
              </a:lnSpc>
              <a:spcBef>
                <a:spcPts val="0"/>
              </a:spcBef>
              <a:spcAft>
                <a:spcPts val="0"/>
              </a:spcAft>
              <a:buFont typeface="Marianne" panose="02000000000000000000" pitchFamily="2" charset="0"/>
              <a:buNone/>
              <a:defRPr sz="2000" kern="1200" spc="-20">
                <a:solidFill>
                  <a:schemeClr val="bg2"/>
                </a:solidFill>
                <a:latin typeface="+mj-lt"/>
                <a:ea typeface="+mn-ea"/>
                <a:cs typeface="+mn-cs"/>
              </a:defRPr>
            </a:lvl9pPr>
          </a:lstStyle>
          <a:p>
            <a:r>
              <a:rPr lang="fr-FR" dirty="0"/>
              <a:t>Un tableau de bord et des outils communs</a:t>
            </a:r>
          </a:p>
        </p:txBody>
      </p:sp>
      <p:pic>
        <p:nvPicPr>
          <p:cNvPr id="15" name="Image 14">
            <a:extLst>
              <a:ext uri="{FF2B5EF4-FFF2-40B4-BE49-F238E27FC236}">
                <a16:creationId xmlns:a16="http://schemas.microsoft.com/office/drawing/2014/main" id="{82A8B571-655C-2040-04B1-7AA5F55C437E}"/>
              </a:ext>
            </a:extLst>
          </p:cNvPr>
          <p:cNvPicPr>
            <a:picLocks noChangeAspect="1"/>
          </p:cNvPicPr>
          <p:nvPr/>
        </p:nvPicPr>
        <p:blipFill>
          <a:blip r:embed="rId9"/>
          <a:stretch>
            <a:fillRect/>
          </a:stretch>
        </p:blipFill>
        <p:spPr>
          <a:xfrm>
            <a:off x="755473" y="1332641"/>
            <a:ext cx="5340527" cy="1393498"/>
          </a:xfrm>
          <a:prstGeom prst="rect">
            <a:avLst/>
          </a:prstGeom>
        </p:spPr>
      </p:pic>
      <p:pic>
        <p:nvPicPr>
          <p:cNvPr id="17" name="Image 16">
            <a:extLst>
              <a:ext uri="{FF2B5EF4-FFF2-40B4-BE49-F238E27FC236}">
                <a16:creationId xmlns:a16="http://schemas.microsoft.com/office/drawing/2014/main" id="{D01B3450-C8E3-728B-CEDB-06C03BE5AEA6}"/>
              </a:ext>
            </a:extLst>
          </p:cNvPr>
          <p:cNvPicPr>
            <a:picLocks noChangeAspect="1"/>
          </p:cNvPicPr>
          <p:nvPr/>
        </p:nvPicPr>
        <p:blipFill>
          <a:blip r:embed="rId10"/>
          <a:stretch>
            <a:fillRect/>
          </a:stretch>
        </p:blipFill>
        <p:spPr>
          <a:xfrm>
            <a:off x="6405868" y="1334464"/>
            <a:ext cx="5469952" cy="1391675"/>
          </a:xfrm>
          <a:prstGeom prst="rect">
            <a:avLst/>
          </a:prstGeom>
        </p:spPr>
      </p:pic>
      <p:sp>
        <p:nvSpPr>
          <p:cNvPr id="6" name="ZoneTexte 5">
            <a:extLst>
              <a:ext uri="{FF2B5EF4-FFF2-40B4-BE49-F238E27FC236}">
                <a16:creationId xmlns:a16="http://schemas.microsoft.com/office/drawing/2014/main" id="{D16E1331-EE7A-937A-3617-87A6067EBF51}"/>
              </a:ext>
            </a:extLst>
          </p:cNvPr>
          <p:cNvSpPr txBox="1"/>
          <p:nvPr/>
        </p:nvSpPr>
        <p:spPr>
          <a:xfrm>
            <a:off x="755473" y="1102500"/>
            <a:ext cx="6096000" cy="307777"/>
          </a:xfrm>
          <a:prstGeom prst="rect">
            <a:avLst/>
          </a:prstGeom>
          <a:noFill/>
        </p:spPr>
        <p:txBody>
          <a:bodyPr wrap="square">
            <a:spAutoFit/>
          </a:bodyPr>
          <a:lstStyle/>
          <a:p>
            <a:r>
              <a:rPr lang="fr-FR" sz="1400" u="sng" dirty="0">
                <a:solidFill>
                  <a:srgbClr val="0000FF"/>
                </a:solidFill>
                <a:effectLst/>
                <a:latin typeface="Verdana" panose="020B0604030504040204" pitchFamily="34" charset="0"/>
                <a:ea typeface="Aptos" panose="020B0004020202020204" pitchFamily="34" charset="0"/>
                <a:cs typeface="Aptos" panose="020B0004020202020204" pitchFamily="34" charset="0"/>
                <a:hlinkClick r:id="rId11"/>
              </a:rPr>
              <a:t>Lien vers le TDB du RPE</a:t>
            </a:r>
            <a:endParaRPr lang="fr-FR" sz="1400" dirty="0"/>
          </a:p>
        </p:txBody>
      </p:sp>
    </p:spTree>
    <p:extLst>
      <p:ext uri="{BB962C8B-B14F-4D97-AF65-F5344CB8AC3E}">
        <p14:creationId xmlns:p14="http://schemas.microsoft.com/office/powerpoint/2010/main" val="394564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F23EE09-0B5E-D6DD-549B-31C48A58BF89}"/>
              </a:ext>
            </a:extLst>
          </p:cNvPr>
          <p:cNvSpPr>
            <a:spLocks noGrp="1"/>
          </p:cNvSpPr>
          <p:nvPr>
            <p:ph type="body" sz="quarter" idx="24"/>
          </p:nvPr>
        </p:nvSpPr>
        <p:spPr>
          <a:xfrm>
            <a:off x="6362299" y="1275258"/>
            <a:ext cx="5640404" cy="5375800"/>
          </a:xfrm>
          <a:solidFill>
            <a:srgbClr val="FFFFFF"/>
          </a:solidFill>
          <a:ln w="25400">
            <a:solidFill>
              <a:srgbClr val="FFC000">
                <a:alpha val="97000"/>
              </a:srgbClr>
            </a:solidFill>
          </a:ln>
        </p:spPr>
        <p:txBody>
          <a:bodyPr/>
          <a:lstStyle/>
          <a:p>
            <a:pPr lvl="1"/>
            <a:endParaRPr lang="fr-FR" sz="2200" dirty="0"/>
          </a:p>
          <a:p>
            <a:pPr marL="285750" lvl="2" indent="-285750">
              <a:buFont typeface="Arial" panose="020B0604020202020204" pitchFamily="34" charset="0"/>
              <a:buChar char="•"/>
            </a:pPr>
            <a:r>
              <a:rPr lang="fr-FR" sz="1600" dirty="0">
                <a:solidFill>
                  <a:schemeClr val="bg2"/>
                </a:solidFill>
                <a:latin typeface="Marianne" panose="02000000000000000000" pitchFamily="2" charset="0"/>
              </a:rPr>
              <a:t>repérer les personnes en recherche d’emploi et aller vers les publics</a:t>
            </a:r>
          </a:p>
          <a:p>
            <a:pPr lvl="2"/>
            <a:endParaRPr lang="fr-FR" sz="1600" dirty="0">
              <a:solidFill>
                <a:schemeClr val="bg2"/>
              </a:solidFill>
              <a:latin typeface="Marianne" panose="02000000000000000000" pitchFamily="2" charset="0"/>
            </a:endParaRPr>
          </a:p>
          <a:p>
            <a:pPr marL="285750" lvl="2" indent="-285750">
              <a:buFont typeface="Arial" panose="020B0604020202020204" pitchFamily="34" charset="0"/>
              <a:buChar char="•"/>
            </a:pPr>
            <a:r>
              <a:rPr lang="fr-FR" sz="1600" dirty="0">
                <a:solidFill>
                  <a:schemeClr val="bg2"/>
                </a:solidFill>
                <a:latin typeface="Marianne" panose="02000000000000000000" pitchFamily="2" charset="0"/>
              </a:rPr>
              <a:t>orienter et réaliser des diagnostics partagés </a:t>
            </a:r>
          </a:p>
          <a:p>
            <a:pPr marL="285750" lvl="2" indent="-285750">
              <a:buFont typeface="Arial" panose="020B0604020202020204" pitchFamily="34" charset="0"/>
              <a:buChar char="•"/>
            </a:pPr>
            <a:endParaRPr lang="fr-FR" sz="1600" dirty="0">
              <a:solidFill>
                <a:schemeClr val="bg2"/>
              </a:solidFill>
              <a:latin typeface="Marianne" panose="02000000000000000000" pitchFamily="2" charset="0"/>
            </a:endParaRPr>
          </a:p>
          <a:p>
            <a:pPr marL="285750" lvl="2" indent="-285750">
              <a:buFont typeface="Arial" panose="020B0604020202020204" pitchFamily="34" charset="0"/>
              <a:buChar char="•"/>
            </a:pPr>
            <a:r>
              <a:rPr lang="fr-FR" sz="1600" dirty="0">
                <a:solidFill>
                  <a:schemeClr val="bg2"/>
                </a:solidFill>
                <a:latin typeface="Marianne" panose="02000000000000000000" pitchFamily="2" charset="0"/>
              </a:rPr>
              <a:t>lever les freins à l’emploi en mobilisant les outils à disposition des territoires (santé, mobilité, logement, garde d’enfants, illectronisme, précarité, illettrisme,...) </a:t>
            </a:r>
          </a:p>
          <a:p>
            <a:pPr marL="285750" lvl="2" indent="-285750">
              <a:buFont typeface="Arial" panose="020B0604020202020204" pitchFamily="34" charset="0"/>
              <a:buChar char="•"/>
            </a:pPr>
            <a:endParaRPr lang="fr-FR" sz="1600" dirty="0">
              <a:solidFill>
                <a:schemeClr val="bg2"/>
              </a:solidFill>
              <a:latin typeface="Marianne" panose="02000000000000000000" pitchFamily="2" charset="0"/>
            </a:endParaRPr>
          </a:p>
          <a:p>
            <a:pPr marL="285750" lvl="2" indent="-285750">
              <a:buFont typeface="Arial" panose="020B0604020202020204" pitchFamily="34" charset="0"/>
              <a:buChar char="•"/>
            </a:pPr>
            <a:r>
              <a:rPr lang="fr-FR" sz="1600" dirty="0">
                <a:solidFill>
                  <a:schemeClr val="bg2"/>
                </a:solidFill>
                <a:latin typeface="Marianne" panose="02000000000000000000" pitchFamily="2" charset="0"/>
              </a:rPr>
              <a:t>accompagner les publics spécifiques en mobilisant les opérateurs en expertise : Cap emploi pour les publics en situation de handicap, Mission locale pour les publics jeunes</a:t>
            </a:r>
          </a:p>
          <a:p>
            <a:pPr marL="285750" lvl="2" indent="-285750">
              <a:buFont typeface="Arial" panose="020B0604020202020204" pitchFamily="34" charset="0"/>
              <a:buChar char="•"/>
            </a:pPr>
            <a:endParaRPr lang="fr-FR" sz="1600" dirty="0">
              <a:solidFill>
                <a:schemeClr val="bg2"/>
              </a:solidFill>
              <a:latin typeface="Marianne" panose="02000000000000000000" pitchFamily="2" charset="0"/>
            </a:endParaRPr>
          </a:p>
          <a:p>
            <a:pPr marL="285750" lvl="2" indent="-285750">
              <a:buFont typeface="Arial" panose="020B0604020202020204" pitchFamily="34" charset="0"/>
              <a:buChar char="•"/>
            </a:pPr>
            <a:r>
              <a:rPr lang="fr-FR" sz="1600" dirty="0">
                <a:solidFill>
                  <a:schemeClr val="bg2"/>
                </a:solidFill>
                <a:latin typeface="Marianne" panose="02000000000000000000" pitchFamily="2" charset="0"/>
              </a:rPr>
              <a:t>mobiliser les employeurs de manière concertée </a:t>
            </a:r>
          </a:p>
          <a:p>
            <a:pPr marL="285750" lvl="2" indent="-285750">
              <a:buFont typeface="Arial" panose="020B0604020202020204" pitchFamily="34" charset="0"/>
              <a:buChar char="•"/>
            </a:pPr>
            <a:endParaRPr lang="fr-FR" sz="1600" dirty="0">
              <a:solidFill>
                <a:schemeClr val="bg2"/>
              </a:solidFill>
              <a:latin typeface="Marianne" panose="02000000000000000000" pitchFamily="2" charset="0"/>
            </a:endParaRPr>
          </a:p>
          <a:p>
            <a:pPr marL="285750" lvl="2" indent="-285750">
              <a:buFont typeface="Arial" panose="020B0604020202020204" pitchFamily="34" charset="0"/>
              <a:buChar char="•"/>
            </a:pPr>
            <a:r>
              <a:rPr lang="fr-FR" sz="1600" dirty="0">
                <a:solidFill>
                  <a:schemeClr val="bg2"/>
                </a:solidFill>
                <a:latin typeface="Marianne" panose="02000000000000000000" pitchFamily="2" charset="0"/>
              </a:rPr>
              <a:t>partager des outils communs </a:t>
            </a:r>
          </a:p>
          <a:p>
            <a:endParaRPr lang="fr-FR" dirty="0"/>
          </a:p>
        </p:txBody>
      </p:sp>
      <p:sp>
        <p:nvSpPr>
          <p:cNvPr id="2" name="Title 7">
            <a:extLst>
              <a:ext uri="{FF2B5EF4-FFF2-40B4-BE49-F238E27FC236}">
                <a16:creationId xmlns:a16="http://schemas.microsoft.com/office/drawing/2014/main" id="{C0D12B4C-9B4E-4584-8BCA-63A840AA2EF0}"/>
              </a:ext>
            </a:extLst>
          </p:cNvPr>
          <p:cNvSpPr txBox="1">
            <a:spLocks/>
          </p:cNvSpPr>
          <p:nvPr/>
        </p:nvSpPr>
        <p:spPr>
          <a:xfrm>
            <a:off x="1258834" y="330605"/>
            <a:ext cx="10509833" cy="56638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5400" b="1" kern="1200" spc="-20">
                <a:solidFill>
                  <a:schemeClr val="bg2"/>
                </a:solidFill>
                <a:latin typeface="+mj-lt"/>
                <a:ea typeface="+mj-ea"/>
                <a:cs typeface="+mj-cs"/>
              </a:defRPr>
            </a:lvl1pPr>
          </a:lstStyle>
          <a:p>
            <a:r>
              <a:rPr lang="fr-FR" sz="3200" dirty="0"/>
              <a:t>Organisation des opérateurs du Réseau Pour l’Emploi</a:t>
            </a:r>
          </a:p>
        </p:txBody>
      </p:sp>
      <p:sp>
        <p:nvSpPr>
          <p:cNvPr id="3" name="Text Placeholder 20">
            <a:extLst>
              <a:ext uri="{FF2B5EF4-FFF2-40B4-BE49-F238E27FC236}">
                <a16:creationId xmlns:a16="http://schemas.microsoft.com/office/drawing/2014/main" id="{9D38DE7E-4437-8AC0-9EEA-B7BF8AC5610E}"/>
              </a:ext>
            </a:extLst>
          </p:cNvPr>
          <p:cNvSpPr txBox="1">
            <a:spLocks/>
          </p:cNvSpPr>
          <p:nvPr/>
        </p:nvSpPr>
        <p:spPr>
          <a:xfrm>
            <a:off x="563334" y="330605"/>
            <a:ext cx="332200" cy="324223"/>
          </a:xfrm>
          <a:custGeom>
            <a:avLst/>
            <a:gdLst>
              <a:gd name="connsiteX0" fmla="*/ 364332 w 728664"/>
              <a:gd name="connsiteY0" fmla="*/ 0 h 728664"/>
              <a:gd name="connsiteX1" fmla="*/ 728664 w 728664"/>
              <a:gd name="connsiteY1" fmla="*/ 364332 h 728664"/>
              <a:gd name="connsiteX2" fmla="*/ 364332 w 728664"/>
              <a:gd name="connsiteY2" fmla="*/ 728664 h 728664"/>
              <a:gd name="connsiteX3" fmla="*/ 0 w 728664"/>
              <a:gd name="connsiteY3" fmla="*/ 364332 h 728664"/>
              <a:gd name="connsiteX4" fmla="*/ 364332 w 728664"/>
              <a:gd name="connsiteY4" fmla="*/ 0 h 72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4" h="728664">
                <a:moveTo>
                  <a:pt x="364332" y="0"/>
                </a:moveTo>
                <a:cubicBezTo>
                  <a:pt x="565547" y="0"/>
                  <a:pt x="728664" y="163117"/>
                  <a:pt x="728664" y="364332"/>
                </a:cubicBezTo>
                <a:cubicBezTo>
                  <a:pt x="728664" y="565547"/>
                  <a:pt x="565547" y="728664"/>
                  <a:pt x="364332" y="728664"/>
                </a:cubicBezTo>
                <a:cubicBezTo>
                  <a:pt x="163117" y="728664"/>
                  <a:pt x="0" y="565547"/>
                  <a:pt x="0" y="364332"/>
                </a:cubicBezTo>
                <a:cubicBezTo>
                  <a:pt x="0" y="163117"/>
                  <a:pt x="163117" y="0"/>
                  <a:pt x="364332" y="0"/>
                </a:cubicBezTo>
                <a:close/>
              </a:path>
            </a:pathLst>
          </a:custGeom>
          <a:solidFill>
            <a:schemeClr val="accent5"/>
          </a:solidFill>
        </p:spPr>
        <p:txBody>
          <a:bodyPr vert="horz" lIns="0" tIns="0" rIns="0" bIns="0" rtlCol="0">
            <a:noAutofit/>
          </a:bodyPr>
          <a:lstStyle>
            <a:lvl1pPr marL="0" indent="0" algn="l" defTabSz="914400" rtl="0" eaLnBrk="1" latinLnBrk="0" hangingPunct="1">
              <a:lnSpc>
                <a:spcPct val="100000"/>
              </a:lnSpc>
              <a:spcBef>
                <a:spcPts val="0"/>
              </a:spcBef>
              <a:buFont typeface="Marianne" panose="02000000000000000000" pitchFamily="2" charset="0"/>
              <a:buNone/>
              <a:defRPr sz="2800" kern="1200" spc="-20">
                <a:solidFill>
                  <a:schemeClr val="tx2"/>
                </a:solidFill>
                <a:latin typeface="+mn-lt"/>
                <a:ea typeface="+mn-ea"/>
                <a:cs typeface="+mn-cs"/>
              </a:defRPr>
            </a:lvl1pPr>
            <a:lvl2pPr marL="0" indent="0" algn="l" defTabSz="914400" rtl="0" eaLnBrk="1" latinLnBrk="0" hangingPunct="1">
              <a:lnSpc>
                <a:spcPct val="100000"/>
              </a:lnSpc>
              <a:spcBef>
                <a:spcPts val="0"/>
              </a:spcBef>
              <a:buFont typeface="Marianne" panose="02000000000000000000" pitchFamily="2" charset="0"/>
              <a:buNone/>
              <a:defRPr sz="2400" b="0" kern="1200" spc="-20">
                <a:solidFill>
                  <a:schemeClr val="accent1"/>
                </a:solidFill>
                <a:latin typeface="+mn-lt"/>
                <a:ea typeface="+mn-ea"/>
                <a:cs typeface="+mn-cs"/>
              </a:defRPr>
            </a:lvl2pPr>
            <a:lvl3pPr marL="0" indent="0" algn="l" defTabSz="914400" rtl="0" eaLnBrk="1" latinLnBrk="0" hangingPunct="1">
              <a:lnSpc>
                <a:spcPct val="100000"/>
              </a:lnSpc>
              <a:spcBef>
                <a:spcPts val="0"/>
              </a:spcBef>
              <a:buFont typeface="Marianne" panose="02000000000000000000" pitchFamily="2" charset="0"/>
              <a:buNone/>
              <a:defRPr sz="2000" kern="1200" spc="-20">
                <a:solidFill>
                  <a:schemeClr val="tx2"/>
                </a:solidFill>
                <a:latin typeface="+mn-lt"/>
                <a:ea typeface="+mn-ea"/>
                <a:cs typeface="+mn-cs"/>
              </a:defRPr>
            </a:lvl3pPr>
            <a:lvl4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4pPr>
            <a:lvl5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5pPr>
            <a:lvl6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6pPr>
            <a:lvl7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7pPr>
            <a:lvl8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8pPr>
            <a:lvl9pPr marL="0" indent="0" algn="l" defTabSz="914400" rtl="0" eaLnBrk="1" latinLnBrk="0" hangingPunct="1">
              <a:lnSpc>
                <a:spcPct val="100000"/>
              </a:lnSpc>
              <a:spcBef>
                <a:spcPts val="0"/>
              </a:spcBef>
              <a:buFont typeface="Marianne" panose="02000000000000000000" pitchFamily="2" charset="0"/>
              <a:buNone/>
              <a:defRPr sz="1800" kern="1200" spc="-20">
                <a:solidFill>
                  <a:schemeClr val="tx2"/>
                </a:solidFill>
                <a:latin typeface="+mn-lt"/>
                <a:ea typeface="+mn-ea"/>
                <a:cs typeface="+mn-cs"/>
              </a:defRPr>
            </a:lvl9pPr>
          </a:lstStyle>
          <a:p>
            <a:r>
              <a:rPr lang="fr-FR"/>
              <a:t> </a:t>
            </a:r>
            <a:endParaRPr lang="fr-FR" dirty="0"/>
          </a:p>
        </p:txBody>
      </p:sp>
      <p:sp>
        <p:nvSpPr>
          <p:cNvPr id="8" name="Rectangle 7">
            <a:extLst>
              <a:ext uri="{FF2B5EF4-FFF2-40B4-BE49-F238E27FC236}">
                <a16:creationId xmlns:a16="http://schemas.microsoft.com/office/drawing/2014/main" id="{F49B5D58-2DB2-9435-7677-24B121926B10}"/>
              </a:ext>
            </a:extLst>
          </p:cNvPr>
          <p:cNvSpPr/>
          <p:nvPr/>
        </p:nvSpPr>
        <p:spPr>
          <a:xfrm>
            <a:off x="263817" y="3005666"/>
            <a:ext cx="2343916" cy="906343"/>
          </a:xfrm>
          <a:prstGeom prst="rect">
            <a:avLst/>
          </a:prstGeom>
          <a:solidFill>
            <a:srgbClr val="FFF0C7"/>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srgbClr val="5C0F38"/>
                </a:solidFill>
                <a:effectLst/>
                <a:uLnTx/>
                <a:uFillTx/>
                <a:latin typeface="Marianne" panose="02000000000000000000" pitchFamily="50" charset="0"/>
                <a:ea typeface="+mn-ea"/>
                <a:cs typeface="+mn-cs"/>
              </a:rPr>
              <a:t>France Travail</a:t>
            </a:r>
          </a:p>
          <a:p>
            <a:pPr marL="0" marR="0" lvl="0" indent="0" algn="ctr" defTabSz="914400" eaLnBrk="1" fontAlgn="auto" latinLnBrk="0" hangingPunct="1">
              <a:lnSpc>
                <a:spcPct val="100000"/>
              </a:lnSpc>
              <a:spcBef>
                <a:spcPts val="0"/>
              </a:spcBef>
              <a:spcAft>
                <a:spcPts val="0"/>
              </a:spcAft>
              <a:buClrTx/>
              <a:buSzTx/>
              <a:buFontTx/>
              <a:buNone/>
              <a:tabLst/>
              <a:defRPr/>
            </a:pPr>
            <a:endParaRPr lang="fr-FR" sz="1200" kern="0" dirty="0">
              <a:solidFill>
                <a:srgbClr val="5C0F38"/>
              </a:solidFill>
              <a:latin typeface="Marianne" panose="02000000000000000000" pitchFamily="50"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srgbClr val="5C0F38"/>
                </a:solidFill>
                <a:effectLst/>
                <a:uLnTx/>
                <a:uFillTx/>
                <a:latin typeface="Marianne" panose="02000000000000000000" pitchFamily="50" charset="0"/>
                <a:ea typeface="+mn-ea"/>
                <a:cs typeface="+mn-cs"/>
              </a:rPr>
              <a:t>Opérateur généraliste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200" b="0" i="0" u="none" strike="noStrike" kern="0" cap="none" spc="0" normalizeH="0" baseline="0" noProof="0" dirty="0">
              <a:ln>
                <a:noFill/>
              </a:ln>
              <a:solidFill>
                <a:srgbClr val="5C0F38"/>
              </a:solidFill>
              <a:effectLst/>
              <a:uLnTx/>
              <a:uFillTx/>
              <a:latin typeface="Marianne" panose="02000000000000000000" pitchFamily="50" charset="0"/>
              <a:ea typeface="+mn-ea"/>
              <a:cs typeface="+mn-cs"/>
            </a:endParaRPr>
          </a:p>
        </p:txBody>
      </p:sp>
      <p:sp>
        <p:nvSpPr>
          <p:cNvPr id="10" name="Rectangle 9">
            <a:extLst>
              <a:ext uri="{FF2B5EF4-FFF2-40B4-BE49-F238E27FC236}">
                <a16:creationId xmlns:a16="http://schemas.microsoft.com/office/drawing/2014/main" id="{591886FF-FDD7-0C49-141B-B825E115F024}"/>
              </a:ext>
            </a:extLst>
          </p:cNvPr>
          <p:cNvSpPr/>
          <p:nvPr/>
        </p:nvSpPr>
        <p:spPr>
          <a:xfrm>
            <a:off x="263733" y="5411019"/>
            <a:ext cx="3791800" cy="906342"/>
          </a:xfrm>
          <a:prstGeom prst="rect">
            <a:avLst/>
          </a:prstGeom>
          <a:solidFill>
            <a:srgbClr val="FFF0C7"/>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srgbClr val="5C0F38"/>
                </a:solidFill>
                <a:effectLst/>
                <a:uLnTx/>
                <a:uFillTx/>
                <a:latin typeface="Marianne" panose="02000000000000000000" pitchFamily="50" charset="0"/>
                <a:ea typeface="+mn-ea"/>
                <a:cs typeface="+mn-cs"/>
              </a:rPr>
              <a:t>Missions locales</a:t>
            </a:r>
          </a:p>
          <a:p>
            <a:pPr marL="0" marR="0" lvl="0" indent="0" algn="ctr" defTabSz="914400" eaLnBrk="1" fontAlgn="auto" latinLnBrk="0" hangingPunct="1">
              <a:lnSpc>
                <a:spcPct val="100000"/>
              </a:lnSpc>
              <a:spcBef>
                <a:spcPts val="0"/>
              </a:spcBef>
              <a:spcAft>
                <a:spcPts val="0"/>
              </a:spcAft>
              <a:buClrTx/>
              <a:buSzTx/>
              <a:buFontTx/>
              <a:buNone/>
              <a:tabLst/>
              <a:defRPr/>
            </a:pPr>
            <a:r>
              <a:rPr lang="fr-FR" sz="1200" kern="0" dirty="0">
                <a:solidFill>
                  <a:srgbClr val="5C0F38"/>
                </a:solidFill>
                <a:latin typeface="Marianne" panose="02000000000000000000" pitchFamily="50" charset="0"/>
              </a:rPr>
              <a:t>Opérateur spécialiste</a:t>
            </a:r>
            <a:endParaRPr kumimoji="0" lang="fr-FR" sz="1200" b="0" i="0" u="none" strike="noStrike" kern="0" cap="none" spc="0" normalizeH="0" baseline="0" noProof="0" dirty="0">
              <a:ln>
                <a:noFill/>
              </a:ln>
              <a:solidFill>
                <a:srgbClr val="5C0F38"/>
              </a:solidFill>
              <a:effectLst/>
              <a:uLnTx/>
              <a:uFillTx/>
              <a:latin typeface="Marianne" panose="02000000000000000000" pitchFamily="50"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fr-FR" sz="1200" kern="0" dirty="0">
                <a:solidFill>
                  <a:srgbClr val="5C0F38"/>
                </a:solidFill>
                <a:latin typeface="Marianne" panose="02000000000000000000" pitchFamily="50" charset="0"/>
              </a:rPr>
              <a:t>Accompagnement des jeunes jusque 25 ans vers emploi, formation, santé et logement</a:t>
            </a:r>
            <a:endParaRPr kumimoji="0" lang="fr-FR" sz="1200" b="0" i="0" u="none" strike="noStrike" kern="0" cap="none" spc="0" normalizeH="0" baseline="0" noProof="0" dirty="0">
              <a:ln>
                <a:noFill/>
              </a:ln>
              <a:solidFill>
                <a:srgbClr val="5C0F38"/>
              </a:solidFill>
              <a:effectLst/>
              <a:uLnTx/>
              <a:uFillTx/>
              <a:latin typeface="Marianne" panose="02000000000000000000" pitchFamily="50" charset="0"/>
              <a:ea typeface="+mn-ea"/>
              <a:cs typeface="+mn-cs"/>
            </a:endParaRPr>
          </a:p>
        </p:txBody>
      </p:sp>
      <p:sp>
        <p:nvSpPr>
          <p:cNvPr id="11" name="Rectangle 10">
            <a:extLst>
              <a:ext uri="{FF2B5EF4-FFF2-40B4-BE49-F238E27FC236}">
                <a16:creationId xmlns:a16="http://schemas.microsoft.com/office/drawing/2014/main" id="{92FCBD29-259B-15A7-362D-A72121DB1B18}"/>
              </a:ext>
            </a:extLst>
          </p:cNvPr>
          <p:cNvSpPr/>
          <p:nvPr/>
        </p:nvSpPr>
        <p:spPr>
          <a:xfrm>
            <a:off x="263734" y="4208343"/>
            <a:ext cx="3089066" cy="906342"/>
          </a:xfrm>
          <a:prstGeom prst="rect">
            <a:avLst/>
          </a:prstGeom>
          <a:solidFill>
            <a:srgbClr val="FFF0C7"/>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srgbClr val="5C0F38"/>
                </a:solidFill>
                <a:effectLst/>
                <a:uLnTx/>
                <a:uFillTx/>
                <a:latin typeface="Marianne" panose="02000000000000000000" pitchFamily="50" charset="0"/>
                <a:ea typeface="+mn-ea"/>
                <a:cs typeface="+mn-cs"/>
              </a:rPr>
              <a:t>Cap emploi</a:t>
            </a:r>
          </a:p>
          <a:p>
            <a:pPr marL="0" marR="0" lvl="0" indent="0" algn="ctr" defTabSz="914400" eaLnBrk="1" fontAlgn="auto" latinLnBrk="0" hangingPunct="1">
              <a:lnSpc>
                <a:spcPct val="100000"/>
              </a:lnSpc>
              <a:spcBef>
                <a:spcPts val="0"/>
              </a:spcBef>
              <a:spcAft>
                <a:spcPts val="0"/>
              </a:spcAft>
              <a:buClrTx/>
              <a:buSzTx/>
              <a:buFontTx/>
              <a:buNone/>
              <a:tabLst/>
              <a:defRPr/>
            </a:pPr>
            <a:r>
              <a:rPr lang="fr-FR" sz="1200" kern="0" dirty="0">
                <a:solidFill>
                  <a:srgbClr val="5C0F38"/>
                </a:solidFill>
                <a:latin typeface="Marianne" panose="02000000000000000000" pitchFamily="50" charset="0"/>
              </a:rPr>
              <a:t>Opérateur spécialiste Accompagnement des publics en situation de handicap vers et dans l’</a:t>
            </a:r>
            <a:r>
              <a:rPr lang="fr-FR" sz="1200" kern="0" dirty="0" err="1">
                <a:solidFill>
                  <a:srgbClr val="5C0F38"/>
                </a:solidFill>
                <a:latin typeface="Marianne" panose="02000000000000000000" pitchFamily="50" charset="0"/>
              </a:rPr>
              <a:t>emplo</a:t>
            </a:r>
            <a:r>
              <a:rPr lang="fr-FR" sz="1200" kern="0" dirty="0">
                <a:solidFill>
                  <a:srgbClr val="5C0F38"/>
                </a:solidFill>
                <a:latin typeface="Marianne" panose="02000000000000000000" pitchFamily="50" charset="0"/>
              </a:rPr>
              <a:t>, et des employeurs</a:t>
            </a:r>
            <a:endParaRPr kumimoji="0" lang="fr-FR" sz="1200" b="0" i="0" u="none" strike="noStrike" kern="0" cap="none" spc="0" normalizeH="0" baseline="0" noProof="0" dirty="0">
              <a:ln>
                <a:noFill/>
              </a:ln>
              <a:solidFill>
                <a:srgbClr val="5C0F38"/>
              </a:solidFill>
              <a:effectLst/>
              <a:uLnTx/>
              <a:uFillTx/>
              <a:latin typeface="Marianne" panose="02000000000000000000" pitchFamily="50" charset="0"/>
              <a:ea typeface="+mn-ea"/>
              <a:cs typeface="+mn-cs"/>
            </a:endParaRPr>
          </a:p>
        </p:txBody>
      </p:sp>
      <p:sp>
        <p:nvSpPr>
          <p:cNvPr id="4" name="Rectangle 3">
            <a:extLst>
              <a:ext uri="{FF2B5EF4-FFF2-40B4-BE49-F238E27FC236}">
                <a16:creationId xmlns:a16="http://schemas.microsoft.com/office/drawing/2014/main" id="{919216F9-92EC-B705-CBC8-CB4F71338125}"/>
              </a:ext>
            </a:extLst>
          </p:cNvPr>
          <p:cNvSpPr/>
          <p:nvPr/>
        </p:nvSpPr>
        <p:spPr>
          <a:xfrm>
            <a:off x="386759" y="1276328"/>
            <a:ext cx="3668774" cy="450000"/>
          </a:xfrm>
          <a:prstGeom prst="rect">
            <a:avLst/>
          </a:prstGeom>
          <a:solidFill>
            <a:srgbClr val="FFCC52"/>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5C0F38"/>
                </a:solidFill>
                <a:effectLst/>
                <a:uLnTx/>
                <a:uFillTx/>
                <a:latin typeface="Marianne" panose="02000000000000000000" pitchFamily="50" charset="0"/>
                <a:ea typeface="+mn-ea"/>
                <a:cs typeface="+mn-cs"/>
              </a:rPr>
              <a:t>Opérateurs du RPE</a:t>
            </a:r>
          </a:p>
        </p:txBody>
      </p:sp>
    </p:spTree>
    <p:extLst>
      <p:ext uri="{BB962C8B-B14F-4D97-AF65-F5344CB8AC3E}">
        <p14:creationId xmlns:p14="http://schemas.microsoft.com/office/powerpoint/2010/main" val="1124157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3Q3txDWzQh.LOlj9mF2tnw"/>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3Q3txDWzQh.LOlj9mF2tnw"/>
</p:tagLst>
</file>

<file path=ppt/theme/theme1.xml><?xml version="1.0" encoding="utf-8"?>
<a:theme xmlns:a="http://schemas.openxmlformats.org/drawingml/2006/main" name="Portage 1">
  <a:themeElements>
    <a:clrScheme name="Office">
      <a:dk1>
        <a:srgbClr val="E6E1DB"/>
      </a:dk1>
      <a:lt1>
        <a:srgbClr val="F5F2EE"/>
      </a:lt1>
      <a:dk2>
        <a:srgbClr val="0D1440"/>
      </a:dk2>
      <a:lt2>
        <a:srgbClr val="293378"/>
      </a:lt2>
      <a:accent1>
        <a:srgbClr val="7E58A0"/>
      </a:accent1>
      <a:accent2>
        <a:srgbClr val="FFCC52"/>
      </a:accent2>
      <a:accent3>
        <a:srgbClr val="406BDE"/>
      </a:accent3>
      <a:accent4>
        <a:srgbClr val="D96B00"/>
      </a:accent4>
      <a:accent5>
        <a:srgbClr val="D92424"/>
      </a:accent5>
      <a:accent6>
        <a:srgbClr val="5C0F38"/>
      </a:accent6>
      <a:hlink>
        <a:srgbClr val="467886"/>
      </a:hlink>
      <a:folHlink>
        <a:srgbClr val="96607D"/>
      </a:folHlink>
    </a:clrScheme>
    <a:fontScheme name="France Travail">
      <a:majorFont>
        <a:latin typeface="Marianne"/>
        <a:ea typeface=""/>
        <a:cs typeface=""/>
      </a:majorFont>
      <a:minorFont>
        <a:latin typeface="Marianne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Portage 2">
  <a:themeElements>
    <a:clrScheme name="Office">
      <a:dk1>
        <a:srgbClr val="E6E1DB"/>
      </a:dk1>
      <a:lt1>
        <a:srgbClr val="F5F2EE"/>
      </a:lt1>
      <a:dk2>
        <a:srgbClr val="0D1440"/>
      </a:dk2>
      <a:lt2>
        <a:srgbClr val="293378"/>
      </a:lt2>
      <a:accent1>
        <a:srgbClr val="7E58A0"/>
      </a:accent1>
      <a:accent2>
        <a:srgbClr val="FFCC52"/>
      </a:accent2>
      <a:accent3>
        <a:srgbClr val="406BDE"/>
      </a:accent3>
      <a:accent4>
        <a:srgbClr val="D96B00"/>
      </a:accent4>
      <a:accent5>
        <a:srgbClr val="D92424"/>
      </a:accent5>
      <a:accent6>
        <a:srgbClr val="5C0F38"/>
      </a:accent6>
      <a:hlink>
        <a:srgbClr val="467886"/>
      </a:hlink>
      <a:folHlink>
        <a:srgbClr val="96607D"/>
      </a:folHlink>
    </a:clrScheme>
    <a:fontScheme name="Custom 2">
      <a:majorFont>
        <a:latin typeface="Marianne Bold"/>
        <a:ea typeface=""/>
        <a:cs typeface=""/>
      </a:majorFont>
      <a:minorFont>
        <a:latin typeface="Marianne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Portage 2">
  <a:themeElements>
    <a:clrScheme name="Office">
      <a:dk1>
        <a:srgbClr val="E6E1DB"/>
      </a:dk1>
      <a:lt1>
        <a:srgbClr val="F5F2EE"/>
      </a:lt1>
      <a:dk2>
        <a:srgbClr val="0D1440"/>
      </a:dk2>
      <a:lt2>
        <a:srgbClr val="293378"/>
      </a:lt2>
      <a:accent1>
        <a:srgbClr val="7E58A0"/>
      </a:accent1>
      <a:accent2>
        <a:srgbClr val="FFCC52"/>
      </a:accent2>
      <a:accent3>
        <a:srgbClr val="406BDE"/>
      </a:accent3>
      <a:accent4>
        <a:srgbClr val="D96B00"/>
      </a:accent4>
      <a:accent5>
        <a:srgbClr val="D92424"/>
      </a:accent5>
      <a:accent6>
        <a:srgbClr val="5C0F38"/>
      </a:accent6>
      <a:hlink>
        <a:srgbClr val="467886"/>
      </a:hlink>
      <a:folHlink>
        <a:srgbClr val="96607D"/>
      </a:folHlink>
    </a:clrScheme>
    <a:fontScheme name="Custom 2">
      <a:majorFont>
        <a:latin typeface="Marianne Bold"/>
        <a:ea typeface=""/>
        <a:cs typeface=""/>
      </a:majorFont>
      <a:minorFont>
        <a:latin typeface="Marianne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prez_FT - TEMPLATE PPT" id="{C3C19D7B-C520-9E46-B370-567C1EFAF653}" vid="{D518D705-53A6-024C-9D60-977AB7D9BDE7}"/>
    </a:ext>
  </a:extLst>
</a:theme>
</file>

<file path=ppt/theme/theme4.xml><?xml version="1.0" encoding="utf-8"?>
<a:theme xmlns:a="http://schemas.openxmlformats.org/drawingml/2006/main" name="Thème Office">
  <a:themeElements>
    <a:clrScheme name="PoleEmploi_CharteDef">
      <a:dk1>
        <a:srgbClr val="18073A"/>
      </a:dk1>
      <a:lt1>
        <a:srgbClr val="FFFFFF"/>
      </a:lt1>
      <a:dk2>
        <a:srgbClr val="003C7C"/>
      </a:dk2>
      <a:lt2>
        <a:srgbClr val="E7E6E6"/>
      </a:lt2>
      <a:accent1>
        <a:srgbClr val="DA0719"/>
      </a:accent1>
      <a:accent2>
        <a:srgbClr val="16519F"/>
      </a:accent2>
      <a:accent3>
        <a:srgbClr val="0E79BF"/>
      </a:accent3>
      <a:accent4>
        <a:srgbClr val="FF5950"/>
      </a:accent4>
      <a:accent5>
        <a:srgbClr val="599D78"/>
      </a:accent5>
      <a:accent6>
        <a:srgbClr val="CD1251"/>
      </a:accent6>
      <a:hlink>
        <a:srgbClr val="0E79BF"/>
      </a:hlink>
      <a:folHlink>
        <a:srgbClr val="FCBC0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2_Portage 1">
  <a:themeElements>
    <a:clrScheme name="Office">
      <a:dk1>
        <a:srgbClr val="E6E1DB"/>
      </a:dk1>
      <a:lt1>
        <a:srgbClr val="F5F2EE"/>
      </a:lt1>
      <a:dk2>
        <a:srgbClr val="0D1440"/>
      </a:dk2>
      <a:lt2>
        <a:srgbClr val="293378"/>
      </a:lt2>
      <a:accent1>
        <a:srgbClr val="7E58A0"/>
      </a:accent1>
      <a:accent2>
        <a:srgbClr val="FFCC52"/>
      </a:accent2>
      <a:accent3>
        <a:srgbClr val="406BDE"/>
      </a:accent3>
      <a:accent4>
        <a:srgbClr val="D96B00"/>
      </a:accent4>
      <a:accent5>
        <a:srgbClr val="D92424"/>
      </a:accent5>
      <a:accent6>
        <a:srgbClr val="5C0F38"/>
      </a:accent6>
      <a:hlink>
        <a:srgbClr val="467886"/>
      </a:hlink>
      <a:folHlink>
        <a:srgbClr val="96607D"/>
      </a:folHlink>
    </a:clrScheme>
    <a:fontScheme name="France Travail">
      <a:majorFont>
        <a:latin typeface="Marianne"/>
        <a:ea typeface=""/>
        <a:cs typeface=""/>
      </a:majorFont>
      <a:minorFont>
        <a:latin typeface="Marianne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3_Portage 1">
  <a:themeElements>
    <a:clrScheme name="Office">
      <a:dk1>
        <a:srgbClr val="E6E1DB"/>
      </a:dk1>
      <a:lt1>
        <a:srgbClr val="F5F2EE"/>
      </a:lt1>
      <a:dk2>
        <a:srgbClr val="0D1440"/>
      </a:dk2>
      <a:lt2>
        <a:srgbClr val="293378"/>
      </a:lt2>
      <a:accent1>
        <a:srgbClr val="7E58A0"/>
      </a:accent1>
      <a:accent2>
        <a:srgbClr val="FFCC52"/>
      </a:accent2>
      <a:accent3>
        <a:srgbClr val="406BDE"/>
      </a:accent3>
      <a:accent4>
        <a:srgbClr val="D96B00"/>
      </a:accent4>
      <a:accent5>
        <a:srgbClr val="D92424"/>
      </a:accent5>
      <a:accent6>
        <a:srgbClr val="5C0F38"/>
      </a:accent6>
      <a:hlink>
        <a:srgbClr val="467886"/>
      </a:hlink>
      <a:folHlink>
        <a:srgbClr val="96607D"/>
      </a:folHlink>
    </a:clrScheme>
    <a:fontScheme name="France Travail">
      <a:majorFont>
        <a:latin typeface="Marianne"/>
        <a:ea typeface=""/>
        <a:cs typeface=""/>
      </a:majorFont>
      <a:minorFont>
        <a:latin typeface="Marianne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9.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rgbClr val="E6E1DB"/>
    </a:dk1>
    <a:lt1>
      <a:srgbClr val="F5F2EE"/>
    </a:lt1>
    <a:dk2>
      <a:srgbClr val="0D1440"/>
    </a:dk2>
    <a:lt2>
      <a:srgbClr val="293378"/>
    </a:lt2>
    <a:accent1>
      <a:srgbClr val="7E58A0"/>
    </a:accent1>
    <a:accent2>
      <a:srgbClr val="FFCC52"/>
    </a:accent2>
    <a:accent3>
      <a:srgbClr val="406BDE"/>
    </a:accent3>
    <a:accent4>
      <a:srgbClr val="D96B00"/>
    </a:accent4>
    <a:accent5>
      <a:srgbClr val="D92424"/>
    </a:accent5>
    <a:accent6>
      <a:srgbClr val="5C0F38"/>
    </a:accent6>
    <a:hlink>
      <a:srgbClr val="467886"/>
    </a:hlink>
    <a:folHlink>
      <a:srgbClr val="96607D"/>
    </a:folHlink>
  </a:clrScheme>
</a:themeOverride>
</file>

<file path=ppt/theme/themeOverride2.xml><?xml version="1.0" encoding="utf-8"?>
<a:themeOverride xmlns:a="http://schemas.openxmlformats.org/drawingml/2006/main">
  <a:clrScheme name="Office">
    <a:dk1>
      <a:srgbClr val="E6E1DB"/>
    </a:dk1>
    <a:lt1>
      <a:srgbClr val="F5F2EE"/>
    </a:lt1>
    <a:dk2>
      <a:srgbClr val="0D1440"/>
    </a:dk2>
    <a:lt2>
      <a:srgbClr val="293378"/>
    </a:lt2>
    <a:accent1>
      <a:srgbClr val="7E58A0"/>
    </a:accent1>
    <a:accent2>
      <a:srgbClr val="FFCC52"/>
    </a:accent2>
    <a:accent3>
      <a:srgbClr val="406BDE"/>
    </a:accent3>
    <a:accent4>
      <a:srgbClr val="D96B00"/>
    </a:accent4>
    <a:accent5>
      <a:srgbClr val="D92424"/>
    </a:accent5>
    <a:accent6>
      <a:srgbClr val="5C0F38"/>
    </a:accent6>
    <a:hlink>
      <a:srgbClr val="467886"/>
    </a:hlink>
    <a:folHlink>
      <a:srgbClr val="96607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2BBB3AAE36E640825299D80CBACEB4" ma:contentTypeVersion="12" ma:contentTypeDescription="Crée un document." ma:contentTypeScope="" ma:versionID="5b04fabf1ca385090ac5c525ccbdf9ae">
  <xsd:schema xmlns:xsd="http://www.w3.org/2001/XMLSchema" xmlns:xs="http://www.w3.org/2001/XMLSchema" xmlns:p="http://schemas.microsoft.com/office/2006/metadata/properties" xmlns:ns2="2293e916-06e7-44c2-b775-d4445fdaa970" xmlns:ns3="ee98473a-4d94-4ee3-a484-adfc62487900" targetNamespace="http://schemas.microsoft.com/office/2006/metadata/properties" ma:root="true" ma:fieldsID="c7c41957f5382d1c871d47930644bde6" ns2:_="" ns3:_="">
    <xsd:import namespace="2293e916-06e7-44c2-b775-d4445fdaa970"/>
    <xsd:import namespace="ee98473a-4d94-4ee3-a484-adfc6248790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3e916-06e7-44c2-b775-d4445fdaa9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8654b0b4-be77-4192-af0c-d62cc02d793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e98473a-4d94-4ee3-a484-adfc6248790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58bda73-ace8-41e6-8cd6-3258bafef036}" ma:internalName="TaxCatchAll" ma:showField="CatchAllData" ma:web="ee98473a-4d94-4ee3-a484-adfc624879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293e916-06e7-44c2-b775-d4445fdaa970">
      <Terms xmlns="http://schemas.microsoft.com/office/infopath/2007/PartnerControls"/>
    </lcf76f155ced4ddcb4097134ff3c332f>
    <TaxCatchAll xmlns="ee98473a-4d94-4ee3-a484-adfc6248790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C1FD25-2D17-44CD-B6FE-37A51DDBEDAB}"/>
</file>

<file path=customXml/itemProps2.xml><?xml version="1.0" encoding="utf-8"?>
<ds:datastoreItem xmlns:ds="http://schemas.openxmlformats.org/officeDocument/2006/customXml" ds:itemID="{BDE9D8E5-E70D-4D2A-9D04-BE2075F6A1EF}">
  <ds:schemaRefs>
    <ds:schemaRef ds:uri="http://purl.org/dc/dcmitype/"/>
    <ds:schemaRef ds:uri="http://schemas.microsoft.com/office/2006/documentManagement/types"/>
    <ds:schemaRef ds:uri="http://purl.org/dc/elements/1.1/"/>
    <ds:schemaRef ds:uri="http://purl.org/dc/terms/"/>
    <ds:schemaRef ds:uri="03272583-6f08-4fe5-a6c0-b03e429228e6"/>
    <ds:schemaRef ds:uri="fd1d2566-56d1-4afd-a3d5-656feb1b6978"/>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339A197-56C2-4230-AEBF-AB6008353324}">
  <ds:schemaRefs>
    <ds:schemaRef ds:uri="http://schemas.microsoft.com/sharepoint/v3/contenttype/forms"/>
  </ds:schemaRefs>
</ds:datastoreItem>
</file>

<file path=docMetadata/LabelInfo.xml><?xml version="1.0" encoding="utf-8"?>
<clbl:labelList xmlns:clbl="http://schemas.microsoft.com/office/2020/mipLabelMetadata">
  <clbl:label id="{55a8600f-4ee6-4bb5-8f14-53589536b6df}" enabled="0" method="" siteId="{55a8600f-4ee6-4bb5-8f14-53589536b6df}" removed="1"/>
</clbl:labelList>
</file>

<file path=docProps/app.xml><?xml version="1.0" encoding="utf-8"?>
<Properties xmlns="http://schemas.openxmlformats.org/officeDocument/2006/extended-properties" xmlns:vt="http://schemas.openxmlformats.org/officeDocument/2006/docPropsVTypes">
  <TotalTime>6408</TotalTime>
  <Words>3800</Words>
  <Application>Microsoft Office PowerPoint</Application>
  <PresentationFormat>Grand écran</PresentationFormat>
  <Paragraphs>356</Paragraphs>
  <Slides>25</Slides>
  <Notes>8</Notes>
  <HiddenSlides>0</HiddenSlides>
  <MMClips>0</MMClips>
  <ScaleCrop>false</ScaleCrop>
  <HeadingPairs>
    <vt:vector size="8" baseType="variant">
      <vt:variant>
        <vt:lpstr>Polices utilisées</vt:lpstr>
      </vt:variant>
      <vt:variant>
        <vt:i4>18</vt:i4>
      </vt:variant>
      <vt:variant>
        <vt:lpstr>Thème</vt:lpstr>
      </vt:variant>
      <vt:variant>
        <vt:i4>7</vt:i4>
      </vt:variant>
      <vt:variant>
        <vt:lpstr>Serveurs OLE incorporés</vt:lpstr>
      </vt:variant>
      <vt:variant>
        <vt:i4>1</vt:i4>
      </vt:variant>
      <vt:variant>
        <vt:lpstr>Titres des diapositives</vt:lpstr>
      </vt:variant>
      <vt:variant>
        <vt:i4>25</vt:i4>
      </vt:variant>
    </vt:vector>
  </HeadingPairs>
  <TitlesOfParts>
    <vt:vector size="51" baseType="lpstr">
      <vt:lpstr>Marianne Medium</vt:lpstr>
      <vt:lpstr>Marianne</vt:lpstr>
      <vt:lpstr>Pole Emploi PRO</vt:lpstr>
      <vt:lpstr>Marianne Bold</vt:lpstr>
      <vt:lpstr>Wingdings</vt:lpstr>
      <vt:lpstr>Aptos Display</vt:lpstr>
      <vt:lpstr>Pole Emploi PRO Light</vt:lpstr>
      <vt:lpstr>Aptos</vt:lpstr>
      <vt:lpstr>Verdana</vt:lpstr>
      <vt:lpstr>Segoe UI</vt:lpstr>
      <vt:lpstr>EYInterstate Bold</vt:lpstr>
      <vt:lpstr>Marianne-Bold</vt:lpstr>
      <vt:lpstr>EYInterstate Light</vt:lpstr>
      <vt:lpstr>Marianne Light</vt:lpstr>
      <vt:lpstr>Calibri</vt:lpstr>
      <vt:lpstr>Marianne ExtraBold</vt:lpstr>
      <vt:lpstr>Symbol</vt:lpstr>
      <vt:lpstr>Arial</vt:lpstr>
      <vt:lpstr>Portage 1</vt:lpstr>
      <vt:lpstr>Portage 2</vt:lpstr>
      <vt:lpstr>1_Portage 2</vt:lpstr>
      <vt:lpstr>Thème Office</vt:lpstr>
      <vt:lpstr>1_Thème Office</vt:lpstr>
      <vt:lpstr>2_Portage 1</vt:lpstr>
      <vt:lpstr>3_Portage 1</vt:lpstr>
      <vt:lpstr>Diapositive think-cell</vt:lpstr>
      <vt:lpstr>Webinaire Ecosystème France Travail et Service Public de l’Emploi</vt:lpstr>
      <vt:lpstr>Sommaire</vt:lpstr>
      <vt:lpstr>Le nouveau cadre institutionnel du réseau pour l’emploi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parcours du demandeur d’emploi en situation de handicap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Focus sur le secteur protégé </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du  Powerpoint Sous titre</dc:title>
  <dc:creator>Heitor Malheiro</dc:creator>
  <cp:lastModifiedBy>MAAMERI Yasmine (DRA RHONE ALPES)</cp:lastModifiedBy>
  <cp:revision>249</cp:revision>
  <dcterms:created xsi:type="dcterms:W3CDTF">2024-06-05T15:05:46Z</dcterms:created>
  <dcterms:modified xsi:type="dcterms:W3CDTF">2026-01-15T17:02:21Z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0x0101006D2BBB3AAE36E640825299D80CBACEB4</vt:lpwstr>
  </property>
  <property fmtid="{D5CDD505-2E9C-101B-9397-08002B2CF9AE}" pid="3" name="Order">
    <vt:lpwstr>1371300.00000000</vt:lpwstr>
  </property>
  <property fmtid="{D5CDD505-2E9C-101B-9397-08002B2CF9AE}" pid="4" name="xd_ProgID">
    <vt:lpwstr/>
  </property>
  <property fmtid="{D5CDD505-2E9C-101B-9397-08002B2CF9AE}" pid="5" name="MediaServiceImageTags">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ies>
</file>